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CC0066"/>
    <a:srgbClr val="800080"/>
    <a:srgbClr val="9900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A0D8F-ADFB-4C54-B105-A80BB016D05E}" type="datetimeFigureOut">
              <a:rPr lang="pl-PL" smtClean="0"/>
              <a:pPr/>
              <a:t>2013-05-31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80EFB-0117-4C3F-8B3D-B8FFEB775B1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80EFB-0117-4C3F-8B3D-B8FFEB775B1A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2013-05-31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2013-05-31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2013-05-31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2013-05-31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2013-05-31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2013-05-31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1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2013-05-31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 advClick="0" advTm="15000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pl/url?sa=i&amp;rct=j&amp;q=kwiaty&amp;source=images&amp;cd=&amp;cad=rja&amp;docid=x5dDv7bxjSG--M&amp;tbnid=9BxlRtsel5_c2M:&amp;ved=0CAUQjRw&amp;url=http://www.mega-tapety.info/przyroda-kwiaty-2765.html&amp;ei=EymmUf6oAcnC0QXHgIHYDA&amp;psig=AFQjCNGoK8E0vPl0RU_lffMrEmKe96Ny5g&amp;ust=136993000080696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kwiaty&amp;source=images&amp;cd=&amp;cad=rja&amp;docid=IsXkFcjckHufdM&amp;tbnid=6OmTTbIkAtrKWM:&amp;ved=0CAUQjRw&amp;url=http://www.roslinki.net/pokaz,drzewo-kwiaty-galaz-bez.php&amp;ei=2CymUdLBGafB0QWjyYDABw&amp;psig=AFQjCNGoK8E0vPl0RU_lffMrEmKe96Ny5g&amp;ust=136993000080696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pl/url?sa=i&amp;rct=j&amp;q=kosz+z+kwiatamii&amp;source=images&amp;cd=&amp;cad=rja&amp;docid=R0htEoXOMYqfHM&amp;tbnid=y9e2tAQhq6zT7M:&amp;ved=0CAUQjRw&amp;url=http://chomikuj.pl/poleva60/KWIATY++I+BUKIETY/Kosze+kwiat*c3*b3w&amp;ei=lzKmUcHgEefY0QX-lIGABA&amp;psig=AFQjCNG7GIoy2LVgy9PHjFV_eVMZaGMkjQ&amp;ust=136993234858424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80920" cy="1584176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CC0066"/>
                </a:solidFill>
                <a:effectLst/>
                <a:latin typeface="Monotype Corsiva" pitchFamily="66" charset="0"/>
              </a:rPr>
              <a:t>Sukces kapeli  ludowej  „to i owo” </a:t>
            </a:r>
            <a:r>
              <a:rPr lang="pl-PL" sz="2800" smtClean="0">
                <a:solidFill>
                  <a:srgbClr val="CC0066"/>
                </a:solidFill>
                <a:effectLst/>
                <a:latin typeface="Monotype Corsiva" pitchFamily="66" charset="0"/>
              </a:rPr>
              <a:t>na  </a:t>
            </a:r>
            <a:r>
              <a:rPr lang="pl-PL" sz="2800" dirty="0" smtClean="0">
                <a:solidFill>
                  <a:srgbClr val="CC0066"/>
                </a:solidFill>
                <a:effectLst/>
                <a:latin typeface="Monotype Corsiva" pitchFamily="66" charset="0"/>
              </a:rPr>
              <a:t>festiwalu „z kulturą i o kulturze” </a:t>
            </a:r>
            <a:br>
              <a:rPr lang="pl-PL" sz="2800" dirty="0" smtClean="0">
                <a:solidFill>
                  <a:srgbClr val="CC0066"/>
                </a:solidFill>
                <a:effectLst/>
                <a:latin typeface="Monotype Corsiva" pitchFamily="66" charset="0"/>
              </a:rPr>
            </a:br>
            <a:r>
              <a:rPr lang="pl-PL" sz="2800" dirty="0" smtClean="0">
                <a:solidFill>
                  <a:srgbClr val="CC0066"/>
                </a:solidFill>
                <a:effectLst/>
                <a:latin typeface="Monotype Corsiva" pitchFamily="66" charset="0"/>
              </a:rPr>
              <a:t>w </a:t>
            </a:r>
            <a:r>
              <a:rPr lang="pl-PL" sz="2800" dirty="0" err="1" smtClean="0">
                <a:solidFill>
                  <a:srgbClr val="CC0066"/>
                </a:solidFill>
                <a:effectLst/>
                <a:latin typeface="Monotype Corsiva" pitchFamily="66" charset="0"/>
              </a:rPr>
              <a:t>łopienniku</a:t>
            </a:r>
            <a:r>
              <a:rPr lang="pl-PL" sz="2800" dirty="0" smtClean="0">
                <a:solidFill>
                  <a:srgbClr val="CC0066"/>
                </a:solidFill>
                <a:effectLst/>
                <a:latin typeface="Monotype Corsiva" pitchFamily="66" charset="0"/>
              </a:rPr>
              <a:t> górnym</a:t>
            </a:r>
            <a:endParaRPr lang="pl-PL" sz="2800" dirty="0">
              <a:solidFill>
                <a:srgbClr val="CC0066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3056384" cy="17526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Dom\Desktop\Julka zdjęcia\100D3100\DSC_0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6120680" cy="417646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028" name="Picture 4" descr="http://www.mega-tapety.info/wallpapers/przyroda/kwiaty/kwiaty_7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852936"/>
            <a:ext cx="2376264" cy="331236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 advClick="0" advTm="1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620689"/>
            <a:ext cx="8291264" cy="1728191"/>
          </a:xfrm>
        </p:spPr>
        <p:txBody>
          <a:bodyPr>
            <a:normAutofit/>
          </a:bodyPr>
          <a:lstStyle/>
          <a:p>
            <a:pPr algn="ctr"/>
            <a:r>
              <a:rPr lang="pl-PL" sz="2200" dirty="0" smtClean="0">
                <a:solidFill>
                  <a:srgbClr val="660066"/>
                </a:solidFill>
                <a:latin typeface="Monotype Corsiva" pitchFamily="66" charset="0"/>
              </a:rPr>
              <a:t>W dniu 20.04.2013r. w Łopienniku Górnym, odbył się III Festiwal Ludowy      „Z KULTURĄ I  O KULTURZE”, w którym brała udział kapela „TO I OWO” z Gminnego Ośrodka Kultury. Prezentowało się tam wiele zespołów i kapel , na tle których nasza kapela wypadła najlepiej, zajmując pierwsze miejsce!</a:t>
            </a:r>
            <a:endParaRPr lang="pl-PL" sz="2400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pic>
        <p:nvPicPr>
          <p:cNvPr id="5" name="Symbol zastępczy zawartości 4" descr="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276872"/>
            <a:ext cx="6480720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http://www.roslinki.net/rosliny/drzewo-kwiaty-galaz-bez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919831" y="3088183"/>
            <a:ext cx="3971131" cy="249252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 advClick="0" advTm="15000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1371600"/>
            <a:ext cx="4104456" cy="18288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4725144"/>
            <a:ext cx="6336704" cy="17526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rgbClr val="800080"/>
                </a:solidFill>
                <a:latin typeface="Monotype Corsiva" pitchFamily="66" charset="0"/>
              </a:rPr>
              <a:t>Uhonorowaniem wygranej </a:t>
            </a:r>
          </a:p>
          <a:p>
            <a:r>
              <a:rPr lang="pl-PL" sz="3600" dirty="0" smtClean="0">
                <a:solidFill>
                  <a:srgbClr val="800080"/>
                </a:solidFill>
                <a:latin typeface="Monotype Corsiva" pitchFamily="66" charset="0"/>
              </a:rPr>
              <a:t>był dyplom, piękny puchar  oraz nagroda pieniężna</a:t>
            </a:r>
            <a:r>
              <a:rPr lang="pl-PL" sz="3600" dirty="0" smtClean="0">
                <a:solidFill>
                  <a:srgbClr val="990099"/>
                </a:solidFill>
                <a:latin typeface="Monotype Corsiva" pitchFamily="66" charset="0"/>
              </a:rPr>
              <a:t>.</a:t>
            </a:r>
            <a:endParaRPr lang="pl-PL" sz="3600" dirty="0">
              <a:solidFill>
                <a:srgbClr val="990099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Dom\Desktop\DSC_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6192688" cy="439248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098" name="Picture 2" descr="https://encrypted-tbn1.gstatic.com/images?q=tbn:ANd9GcSQsZzUBX9c8stfYiohysdeInsMbpKOuIcfCSHPGppzFy_ZM1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6672"/>
            <a:ext cx="2699792" cy="403244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 advClick="0" advTm="15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Nowy folder\DSC_0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604867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Nowy folder\DSC_0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24944"/>
            <a:ext cx="5652121" cy="39330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https://encrypted-tbn1.gstatic.com/images?q=tbn:ANd9GcQ02dM1lQQWk14ndo8hmbk6oT4dogmcmR_OhmKV3NkhSqNDMM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9227" y="332656"/>
            <a:ext cx="2984773" cy="265214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7" name="Picture 5" descr="https://encrypted-tbn3.gstatic.com/images?q=tbn:ANd9GcROk6ViHwzD0V4QsR-CNcmkph1gym3H4RvbfANz41b3Pco0bfb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21088"/>
            <a:ext cx="3096344" cy="263691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 advClick="0" advTm="1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Nowy folder\DSC_0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064896" cy="55446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4" name="Picture 6" descr="https://encrypted-tbn3.gstatic.com/images?q=tbn:ANd9GcQjxo0hTVv8UND4g8nmYznKfYgCpoL0i4fz872Ac9S4S8ugrY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576" y="4509120"/>
            <a:ext cx="3816424" cy="234888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 advClick="0" advTm="15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Nowy folder\DSC_0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-459432"/>
            <a:ext cx="630019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pic>
        <p:nvPicPr>
          <p:cNvPr id="21507" name="Picture 3" descr="F:\Nowy folder\DSC_0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2060848"/>
            <a:ext cx="6408712" cy="460851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1521" name="Picture 17" descr="https://encrypted-tbn3.gstatic.com/images?q=tbn:ANd9GcQDfGux4ll3A9cKq8tQS-oUUbn6vW6Gn31JJRJp4Qry25JtPVFd0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717032"/>
            <a:ext cx="3203848" cy="285293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med" advClick="0" advTm="15000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59832" y="4293096"/>
            <a:ext cx="5277272" cy="1872208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Życzymy  wielu  dalszych  sukcesów !!!</a:t>
            </a:r>
            <a:endParaRPr lang="pl-PL" sz="32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55776" y="3331698"/>
            <a:ext cx="4248472" cy="52935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9460" name="Picture 4" descr="http://t2.gstatic.com/images?q=tbn:ANd9GcS_JLZVO9nw_oqvrOIceCyoSYZjkioV7bBfF6Zt2_LsUvoCUqz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2987824" cy="227687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C:\Users\Dom\Desktop\Julka zdjęcia\100D3100\DSC_0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32656"/>
            <a:ext cx="6408712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15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298</TotalTime>
  <Words>90</Words>
  <Application>Microsoft Office PowerPoint</Application>
  <PresentationFormat>Pokaz na ekranie (4:3)</PresentationFormat>
  <Paragraphs>7</Paragraphs>
  <Slides>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Wierzchołek</vt:lpstr>
      <vt:lpstr>Sukces kapeli  ludowej  „to i owo” na  festiwalu „z kulturą i o kulturze”  w łopienniku górnym</vt:lpstr>
      <vt:lpstr> </vt:lpstr>
      <vt:lpstr>Slajd 3</vt:lpstr>
      <vt:lpstr>Slajd 4</vt:lpstr>
      <vt:lpstr>Slajd 5</vt:lpstr>
      <vt:lpstr>Slajd 6</vt:lpstr>
      <vt:lpstr>Życzymy  wielu  dalszych  sukcesów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Gminny Ośrodek Kultury w Kamionce</cp:lastModifiedBy>
  <cp:revision>32</cp:revision>
  <dcterms:modified xsi:type="dcterms:W3CDTF">2013-05-31T18:18:59Z</dcterms:modified>
</cp:coreProperties>
</file>