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0" r:id="rId2"/>
  </p:sldIdLst>
  <p:sldSz cx="18000663" cy="25452388"/>
  <p:notesSz cx="9926638" cy="143557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4" userDrawn="1">
          <p15:clr>
            <a:srgbClr val="A4A3A4"/>
          </p15:clr>
        </p15:guide>
        <p15:guide id="2" pos="56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E9A"/>
    <a:srgbClr val="8497B0"/>
    <a:srgbClr val="009EDE"/>
    <a:srgbClr val="00204F"/>
    <a:srgbClr val="FF9E00"/>
    <a:srgbClr val="FFFFFF"/>
    <a:srgbClr val="A3DBFF"/>
    <a:srgbClr val="A2A2A2"/>
    <a:srgbClr val="48599F"/>
    <a:srgbClr val="76E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8" autoAdjust="0"/>
    <p:restoredTop sz="94660"/>
  </p:normalViewPr>
  <p:slideViewPr>
    <p:cSldViewPr snapToGrid="0" showGuides="1">
      <p:cViewPr>
        <p:scale>
          <a:sx n="39" d="100"/>
          <a:sy n="39" d="100"/>
        </p:scale>
        <p:origin x="1680" y="-1253"/>
      </p:cViewPr>
      <p:guideLst>
        <p:guide orient="horz" pos="7994"/>
        <p:guide pos="56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720282"/>
          </a:xfrm>
          <a:prstGeom prst="rect">
            <a:avLst/>
          </a:prstGeom>
        </p:spPr>
        <p:txBody>
          <a:bodyPr vert="horz" lIns="138741" tIns="69370" rIns="138741" bIns="69370" rtlCol="0"/>
          <a:lstStyle>
            <a:lvl1pPr algn="l">
              <a:defRPr sz="17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720282"/>
          </a:xfrm>
          <a:prstGeom prst="rect">
            <a:avLst/>
          </a:prstGeom>
        </p:spPr>
        <p:txBody>
          <a:bodyPr vert="horz" lIns="138741" tIns="69370" rIns="138741" bIns="69370" rtlCol="0"/>
          <a:lstStyle>
            <a:lvl1pPr algn="r">
              <a:defRPr sz="1700"/>
            </a:lvl1pPr>
          </a:lstStyle>
          <a:p>
            <a:fld id="{8B7EBF75-091C-4D75-9E4B-D47445A48CE3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1792288"/>
            <a:ext cx="3427412" cy="4846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741" tIns="69370" rIns="138741" bIns="6937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992665" y="6908712"/>
            <a:ext cx="7941310" cy="5652582"/>
          </a:xfrm>
          <a:prstGeom prst="rect">
            <a:avLst/>
          </a:prstGeom>
        </p:spPr>
        <p:txBody>
          <a:bodyPr vert="horz" lIns="138741" tIns="69370" rIns="138741" bIns="6937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13635485"/>
            <a:ext cx="4301543" cy="720280"/>
          </a:xfrm>
          <a:prstGeom prst="rect">
            <a:avLst/>
          </a:prstGeom>
        </p:spPr>
        <p:txBody>
          <a:bodyPr vert="horz" lIns="138741" tIns="69370" rIns="138741" bIns="69370" rtlCol="0" anchor="b"/>
          <a:lstStyle>
            <a:lvl1pPr algn="l">
              <a:defRPr sz="17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5622799" y="13635485"/>
            <a:ext cx="4301543" cy="720280"/>
          </a:xfrm>
          <a:prstGeom prst="rect">
            <a:avLst/>
          </a:prstGeom>
        </p:spPr>
        <p:txBody>
          <a:bodyPr vert="horz" lIns="138741" tIns="69370" rIns="138741" bIns="69370" rtlCol="0" anchor="b"/>
          <a:lstStyle>
            <a:lvl1pPr algn="r">
              <a:defRPr sz="1700"/>
            </a:lvl1pPr>
          </a:lstStyle>
          <a:p>
            <a:fld id="{1A2E7C98-35EC-42D1-93C0-68D2C34218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66114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73328" rtl="0" eaLnBrk="1" latinLnBrk="0" hangingPunct="1">
      <a:defRPr sz="2328" kern="1200">
        <a:solidFill>
          <a:schemeClr val="tx1"/>
        </a:solidFill>
        <a:latin typeface="+mn-lt"/>
        <a:ea typeface="+mn-ea"/>
        <a:cs typeface="+mn-cs"/>
      </a:defRPr>
    </a:lvl1pPr>
    <a:lvl2pPr marL="886665" algn="l" defTabSz="1773328" rtl="0" eaLnBrk="1" latinLnBrk="0" hangingPunct="1">
      <a:defRPr sz="2328" kern="1200">
        <a:solidFill>
          <a:schemeClr val="tx1"/>
        </a:solidFill>
        <a:latin typeface="+mn-lt"/>
        <a:ea typeface="+mn-ea"/>
        <a:cs typeface="+mn-cs"/>
      </a:defRPr>
    </a:lvl2pPr>
    <a:lvl3pPr marL="1773328" algn="l" defTabSz="1773328" rtl="0" eaLnBrk="1" latinLnBrk="0" hangingPunct="1">
      <a:defRPr sz="2328" kern="1200">
        <a:solidFill>
          <a:schemeClr val="tx1"/>
        </a:solidFill>
        <a:latin typeface="+mn-lt"/>
        <a:ea typeface="+mn-ea"/>
        <a:cs typeface="+mn-cs"/>
      </a:defRPr>
    </a:lvl3pPr>
    <a:lvl4pPr marL="2659993" algn="l" defTabSz="1773328" rtl="0" eaLnBrk="1" latinLnBrk="0" hangingPunct="1">
      <a:defRPr sz="2328" kern="1200">
        <a:solidFill>
          <a:schemeClr val="tx1"/>
        </a:solidFill>
        <a:latin typeface="+mn-lt"/>
        <a:ea typeface="+mn-ea"/>
        <a:cs typeface="+mn-cs"/>
      </a:defRPr>
    </a:lvl4pPr>
    <a:lvl5pPr marL="3546658" algn="l" defTabSz="1773328" rtl="0" eaLnBrk="1" latinLnBrk="0" hangingPunct="1">
      <a:defRPr sz="2328" kern="1200">
        <a:solidFill>
          <a:schemeClr val="tx1"/>
        </a:solidFill>
        <a:latin typeface="+mn-lt"/>
        <a:ea typeface="+mn-ea"/>
        <a:cs typeface="+mn-cs"/>
      </a:defRPr>
    </a:lvl5pPr>
    <a:lvl6pPr marL="4433322" algn="l" defTabSz="1773328" rtl="0" eaLnBrk="1" latinLnBrk="0" hangingPunct="1">
      <a:defRPr sz="2328" kern="1200">
        <a:solidFill>
          <a:schemeClr val="tx1"/>
        </a:solidFill>
        <a:latin typeface="+mn-lt"/>
        <a:ea typeface="+mn-ea"/>
        <a:cs typeface="+mn-cs"/>
      </a:defRPr>
    </a:lvl6pPr>
    <a:lvl7pPr marL="5319987" algn="l" defTabSz="1773328" rtl="0" eaLnBrk="1" latinLnBrk="0" hangingPunct="1">
      <a:defRPr sz="2328" kern="1200">
        <a:solidFill>
          <a:schemeClr val="tx1"/>
        </a:solidFill>
        <a:latin typeface="+mn-lt"/>
        <a:ea typeface="+mn-ea"/>
        <a:cs typeface="+mn-cs"/>
      </a:defRPr>
    </a:lvl7pPr>
    <a:lvl8pPr marL="6206650" algn="l" defTabSz="1773328" rtl="0" eaLnBrk="1" latinLnBrk="0" hangingPunct="1">
      <a:defRPr sz="2328" kern="1200">
        <a:solidFill>
          <a:schemeClr val="tx1"/>
        </a:solidFill>
        <a:latin typeface="+mn-lt"/>
        <a:ea typeface="+mn-ea"/>
        <a:cs typeface="+mn-cs"/>
      </a:defRPr>
    </a:lvl8pPr>
    <a:lvl9pPr marL="7093315" algn="l" defTabSz="1773328" rtl="0" eaLnBrk="1" latinLnBrk="0" hangingPunct="1">
      <a:defRPr sz="23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0050" y="4165474"/>
            <a:ext cx="15300564" cy="8861202"/>
          </a:xfrm>
        </p:spPr>
        <p:txBody>
          <a:bodyPr anchor="b"/>
          <a:lstStyle>
            <a:lvl1pPr algn="ctr">
              <a:defRPr sz="11812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13368397"/>
            <a:ext cx="13500497" cy="6145100"/>
          </a:xfrm>
        </p:spPr>
        <p:txBody>
          <a:bodyPr/>
          <a:lstStyle>
            <a:lvl1pPr marL="0" indent="0" algn="ctr">
              <a:buNone/>
              <a:defRPr sz="4725"/>
            </a:lvl1pPr>
            <a:lvl2pPr marL="900044" indent="0" algn="ctr">
              <a:buNone/>
              <a:defRPr sz="3937"/>
            </a:lvl2pPr>
            <a:lvl3pPr marL="1800088" indent="0" algn="ctr">
              <a:buNone/>
              <a:defRPr sz="3543"/>
            </a:lvl3pPr>
            <a:lvl4pPr marL="2700132" indent="0" algn="ctr">
              <a:buNone/>
              <a:defRPr sz="3150"/>
            </a:lvl4pPr>
            <a:lvl5pPr marL="3600176" indent="0" algn="ctr">
              <a:buNone/>
              <a:defRPr sz="3150"/>
            </a:lvl5pPr>
            <a:lvl6pPr marL="4500220" indent="0" algn="ctr">
              <a:buNone/>
              <a:defRPr sz="3150"/>
            </a:lvl6pPr>
            <a:lvl7pPr marL="5400264" indent="0" algn="ctr">
              <a:buNone/>
              <a:defRPr sz="3150"/>
            </a:lvl7pPr>
            <a:lvl8pPr marL="6300307" indent="0" algn="ctr">
              <a:buNone/>
              <a:defRPr sz="3150"/>
            </a:lvl8pPr>
            <a:lvl9pPr marL="7200351" indent="0" algn="ctr">
              <a:buNone/>
              <a:defRPr sz="315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D0EF-407B-479A-B0B8-2C27C14DBF09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DC28-A9BB-4AEA-9C48-AFF1B27968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3093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D0EF-407B-479A-B0B8-2C27C14DBF09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DC28-A9BB-4AEA-9C48-AFF1B27968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9416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5" y="1355104"/>
            <a:ext cx="3881393" cy="21569722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6" y="1355104"/>
            <a:ext cx="11419171" cy="21569722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D0EF-407B-479A-B0B8-2C27C14DBF09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DC28-A9BB-4AEA-9C48-AFF1B27968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941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D0EF-407B-479A-B0B8-2C27C14DBF09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DC28-A9BB-4AEA-9C48-AFF1B27968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810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1" y="6345429"/>
            <a:ext cx="15525572" cy="10587485"/>
          </a:xfrm>
        </p:spPr>
        <p:txBody>
          <a:bodyPr anchor="b"/>
          <a:lstStyle>
            <a:lvl1pPr>
              <a:defRPr sz="11812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1" y="17033075"/>
            <a:ext cx="15525572" cy="5567708"/>
          </a:xfrm>
        </p:spPr>
        <p:txBody>
          <a:bodyPr/>
          <a:lstStyle>
            <a:lvl1pPr marL="0" indent="0">
              <a:buNone/>
              <a:defRPr sz="4725">
                <a:solidFill>
                  <a:schemeClr val="tx1"/>
                </a:solidFill>
              </a:defRPr>
            </a:lvl1pPr>
            <a:lvl2pPr marL="900044" indent="0">
              <a:buNone/>
              <a:defRPr sz="3937">
                <a:solidFill>
                  <a:schemeClr val="tx1">
                    <a:tint val="75000"/>
                  </a:schemeClr>
                </a:solidFill>
              </a:defRPr>
            </a:lvl2pPr>
            <a:lvl3pPr marL="1800088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3pPr>
            <a:lvl4pPr marL="2700132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4pPr>
            <a:lvl5pPr marL="3600176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5pPr>
            <a:lvl6pPr marL="4500220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6pPr>
            <a:lvl7pPr marL="5400264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7pPr>
            <a:lvl8pPr marL="6300307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8pPr>
            <a:lvl9pPr marL="7200351" indent="0">
              <a:buNone/>
              <a:defRPr sz="31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D0EF-407B-479A-B0B8-2C27C14DBF09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DC28-A9BB-4AEA-9C48-AFF1B27968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4242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6775520"/>
            <a:ext cx="7650282" cy="1614930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6775520"/>
            <a:ext cx="7650282" cy="1614930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D0EF-407B-479A-B0B8-2C27C14DBF09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DC28-A9BB-4AEA-9C48-AFF1B27968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4421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355109"/>
            <a:ext cx="15525572" cy="4919619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2" y="6239372"/>
            <a:ext cx="7615123" cy="3057820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2" y="9297192"/>
            <a:ext cx="7615123" cy="1367476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7" y="6239372"/>
            <a:ext cx="7652626" cy="3057820"/>
          </a:xfrm>
        </p:spPr>
        <p:txBody>
          <a:bodyPr anchor="b"/>
          <a:lstStyle>
            <a:lvl1pPr marL="0" indent="0">
              <a:buNone/>
              <a:defRPr sz="4725" b="1"/>
            </a:lvl1pPr>
            <a:lvl2pPr marL="900044" indent="0">
              <a:buNone/>
              <a:defRPr sz="3937" b="1"/>
            </a:lvl2pPr>
            <a:lvl3pPr marL="1800088" indent="0">
              <a:buNone/>
              <a:defRPr sz="3543" b="1"/>
            </a:lvl3pPr>
            <a:lvl4pPr marL="2700132" indent="0">
              <a:buNone/>
              <a:defRPr sz="3150" b="1"/>
            </a:lvl4pPr>
            <a:lvl5pPr marL="3600176" indent="0">
              <a:buNone/>
              <a:defRPr sz="3150" b="1"/>
            </a:lvl5pPr>
            <a:lvl6pPr marL="4500220" indent="0">
              <a:buNone/>
              <a:defRPr sz="3150" b="1"/>
            </a:lvl6pPr>
            <a:lvl7pPr marL="5400264" indent="0">
              <a:buNone/>
              <a:defRPr sz="3150" b="1"/>
            </a:lvl7pPr>
            <a:lvl8pPr marL="6300307" indent="0">
              <a:buNone/>
              <a:defRPr sz="3150" b="1"/>
            </a:lvl8pPr>
            <a:lvl9pPr marL="7200351" indent="0">
              <a:buNone/>
              <a:defRPr sz="315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7" y="9297192"/>
            <a:ext cx="7652626" cy="1367476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D0EF-407B-479A-B0B8-2C27C14DBF09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DC28-A9BB-4AEA-9C48-AFF1B27968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81436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D0EF-407B-479A-B0B8-2C27C14DBF09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DC28-A9BB-4AEA-9C48-AFF1B27968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5102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D0EF-407B-479A-B0B8-2C27C14DBF09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DC28-A9BB-4AEA-9C48-AFF1B27968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86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96826"/>
            <a:ext cx="5805682" cy="5938891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3664678"/>
            <a:ext cx="9112836" cy="18087692"/>
          </a:xfrm>
        </p:spPr>
        <p:txBody>
          <a:bodyPr/>
          <a:lstStyle>
            <a:lvl1pPr>
              <a:defRPr sz="6300"/>
            </a:lvl1pPr>
            <a:lvl2pPr>
              <a:defRPr sz="5512"/>
            </a:lvl2pPr>
            <a:lvl3pPr>
              <a:defRPr sz="4725"/>
            </a:lvl3pPr>
            <a:lvl4pPr>
              <a:defRPr sz="3937"/>
            </a:lvl4pPr>
            <a:lvl5pPr>
              <a:defRPr sz="3937"/>
            </a:lvl5pPr>
            <a:lvl6pPr>
              <a:defRPr sz="3937"/>
            </a:lvl6pPr>
            <a:lvl7pPr>
              <a:defRPr sz="3937"/>
            </a:lvl7pPr>
            <a:lvl8pPr>
              <a:defRPr sz="3937"/>
            </a:lvl8pPr>
            <a:lvl9pPr>
              <a:defRPr sz="3937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635716"/>
            <a:ext cx="5805682" cy="14146109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D0EF-407B-479A-B0B8-2C27C14DBF09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DC28-A9BB-4AEA-9C48-AFF1B27968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8826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1696826"/>
            <a:ext cx="5805682" cy="5938891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3664678"/>
            <a:ext cx="9112836" cy="18087692"/>
          </a:xfrm>
        </p:spPr>
        <p:txBody>
          <a:bodyPr anchor="t"/>
          <a:lstStyle>
            <a:lvl1pPr marL="0" indent="0">
              <a:buNone/>
              <a:defRPr sz="6300"/>
            </a:lvl1pPr>
            <a:lvl2pPr marL="900044" indent="0">
              <a:buNone/>
              <a:defRPr sz="5512"/>
            </a:lvl2pPr>
            <a:lvl3pPr marL="1800088" indent="0">
              <a:buNone/>
              <a:defRPr sz="4725"/>
            </a:lvl3pPr>
            <a:lvl4pPr marL="2700132" indent="0">
              <a:buNone/>
              <a:defRPr sz="3937"/>
            </a:lvl4pPr>
            <a:lvl5pPr marL="3600176" indent="0">
              <a:buNone/>
              <a:defRPr sz="3937"/>
            </a:lvl5pPr>
            <a:lvl6pPr marL="4500220" indent="0">
              <a:buNone/>
              <a:defRPr sz="3937"/>
            </a:lvl6pPr>
            <a:lvl7pPr marL="5400264" indent="0">
              <a:buNone/>
              <a:defRPr sz="3937"/>
            </a:lvl7pPr>
            <a:lvl8pPr marL="6300307" indent="0">
              <a:buNone/>
              <a:defRPr sz="3937"/>
            </a:lvl8pPr>
            <a:lvl9pPr marL="7200351" indent="0">
              <a:buNone/>
              <a:defRPr sz="3937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0" y="7635716"/>
            <a:ext cx="5805682" cy="14146109"/>
          </a:xfrm>
        </p:spPr>
        <p:txBody>
          <a:bodyPr/>
          <a:lstStyle>
            <a:lvl1pPr marL="0" indent="0">
              <a:buNone/>
              <a:defRPr sz="3150"/>
            </a:lvl1pPr>
            <a:lvl2pPr marL="900044" indent="0">
              <a:buNone/>
              <a:defRPr sz="2756"/>
            </a:lvl2pPr>
            <a:lvl3pPr marL="1800088" indent="0">
              <a:buNone/>
              <a:defRPr sz="2362"/>
            </a:lvl3pPr>
            <a:lvl4pPr marL="2700132" indent="0">
              <a:buNone/>
              <a:defRPr sz="1969"/>
            </a:lvl4pPr>
            <a:lvl5pPr marL="3600176" indent="0">
              <a:buNone/>
              <a:defRPr sz="1969"/>
            </a:lvl5pPr>
            <a:lvl6pPr marL="4500220" indent="0">
              <a:buNone/>
              <a:defRPr sz="1969"/>
            </a:lvl6pPr>
            <a:lvl7pPr marL="5400264" indent="0">
              <a:buNone/>
              <a:defRPr sz="1969"/>
            </a:lvl7pPr>
            <a:lvl8pPr marL="6300307" indent="0">
              <a:buNone/>
              <a:defRPr sz="1969"/>
            </a:lvl8pPr>
            <a:lvl9pPr marL="7200351" indent="0">
              <a:buNone/>
              <a:defRPr sz="1969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2D0EF-407B-479A-B0B8-2C27C14DBF09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EDC28-A9BB-4AEA-9C48-AFF1B27968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023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1355109"/>
            <a:ext cx="15525572" cy="49196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6775520"/>
            <a:ext cx="15525572" cy="16149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23590599"/>
            <a:ext cx="4050149" cy="13551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F2D0EF-407B-479A-B0B8-2C27C14DBF09}" type="datetimeFigureOut">
              <a:rPr lang="pl-PL" smtClean="0"/>
              <a:t>11.03.2026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23590599"/>
            <a:ext cx="6075224" cy="13551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23590599"/>
            <a:ext cx="4050149" cy="13551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6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EDC28-A9BB-4AEA-9C48-AFF1B279689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6481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800088" rtl="0" eaLnBrk="1" latinLnBrk="0" hangingPunct="1">
        <a:lnSpc>
          <a:spcPct val="90000"/>
        </a:lnSpc>
        <a:spcBef>
          <a:spcPct val="0"/>
        </a:spcBef>
        <a:buNone/>
        <a:defRPr sz="86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0022" indent="-450022" algn="l" defTabSz="1800088" rtl="0" eaLnBrk="1" latinLnBrk="0" hangingPunct="1">
        <a:lnSpc>
          <a:spcPct val="90000"/>
        </a:lnSpc>
        <a:spcBef>
          <a:spcPts val="1969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1pPr>
      <a:lvl2pPr marL="1350066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4725" kern="1200">
          <a:solidFill>
            <a:schemeClr val="tx1"/>
          </a:solidFill>
          <a:latin typeface="+mn-lt"/>
          <a:ea typeface="+mn-ea"/>
          <a:cs typeface="+mn-cs"/>
        </a:defRPr>
      </a:lvl2pPr>
      <a:lvl3pPr marL="2250110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937" kern="1200">
          <a:solidFill>
            <a:schemeClr val="tx1"/>
          </a:solidFill>
          <a:latin typeface="+mn-lt"/>
          <a:ea typeface="+mn-ea"/>
          <a:cs typeface="+mn-cs"/>
        </a:defRPr>
      </a:lvl3pPr>
      <a:lvl4pPr marL="3150154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4050198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950242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850285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750329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650373" indent="-450022" algn="l" defTabSz="1800088" rtl="0" eaLnBrk="1" latinLnBrk="0" hangingPunct="1">
        <a:lnSpc>
          <a:spcPct val="90000"/>
        </a:lnSpc>
        <a:spcBef>
          <a:spcPts val="984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1pPr>
      <a:lvl2pPr marL="90004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800088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3pPr>
      <a:lvl4pPr marL="2700132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4pPr>
      <a:lvl5pPr marL="3600176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5pPr>
      <a:lvl6pPr marL="4500220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6pPr>
      <a:lvl7pPr marL="5400264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7pPr>
      <a:lvl8pPr marL="6300307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8pPr>
      <a:lvl9pPr marL="7200351" algn="l" defTabSz="1800088" rtl="0" eaLnBrk="1" latinLnBrk="0" hangingPunct="1">
        <a:defRPr sz="35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8E14F6-2A57-1037-307F-CA41A3EF4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rostokąt 105">
            <a:extLst>
              <a:ext uri="{FF2B5EF4-FFF2-40B4-BE49-F238E27FC236}">
                <a16:creationId xmlns:a16="http://schemas.microsoft.com/office/drawing/2014/main" id="{1670509B-3B7E-3E18-C35C-3EBE87CEA8C9}"/>
              </a:ext>
            </a:extLst>
          </p:cNvPr>
          <p:cNvSpPr/>
          <p:nvPr/>
        </p:nvSpPr>
        <p:spPr>
          <a:xfrm>
            <a:off x="11409755" y="6592858"/>
            <a:ext cx="505917" cy="6382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6545">
              <a:latin typeface="Roboto Condensed SemiBold" panose="02000000000000000000" pitchFamily="2" charset="0"/>
              <a:ea typeface="Roboto Condensed SemiBold" panose="02000000000000000000" pitchFamily="2" charset="0"/>
            </a:endParaRPr>
          </a:p>
        </p:txBody>
      </p:sp>
      <p:sp>
        <p:nvSpPr>
          <p:cNvPr id="56" name="Prostokąt 55">
            <a:extLst>
              <a:ext uri="{FF2B5EF4-FFF2-40B4-BE49-F238E27FC236}">
                <a16:creationId xmlns:a16="http://schemas.microsoft.com/office/drawing/2014/main" id="{B81F40E7-DE66-441B-4DD5-624C16CA48F6}"/>
              </a:ext>
            </a:extLst>
          </p:cNvPr>
          <p:cNvSpPr/>
          <p:nvPr/>
        </p:nvSpPr>
        <p:spPr>
          <a:xfrm>
            <a:off x="869239" y="6592857"/>
            <a:ext cx="505917" cy="124101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6545">
              <a:latin typeface="Roboto Condensed SemiBold" panose="02000000000000000000" pitchFamily="2" charset="0"/>
              <a:ea typeface="Roboto Condensed SemiBold" panose="02000000000000000000" pitchFamily="2" charset="0"/>
            </a:endParaRPr>
          </a:p>
        </p:txBody>
      </p:sp>
      <p:sp>
        <p:nvSpPr>
          <p:cNvPr id="55" name="Prostokąt 54">
            <a:extLst>
              <a:ext uri="{FF2B5EF4-FFF2-40B4-BE49-F238E27FC236}">
                <a16:creationId xmlns:a16="http://schemas.microsoft.com/office/drawing/2014/main" id="{A7C394F2-E068-9F36-28FE-F8F52F80EE4C}"/>
              </a:ext>
            </a:extLst>
          </p:cNvPr>
          <p:cNvSpPr/>
          <p:nvPr/>
        </p:nvSpPr>
        <p:spPr>
          <a:xfrm>
            <a:off x="7869417" y="6592857"/>
            <a:ext cx="505917" cy="124101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6545">
              <a:latin typeface="Roboto Condensed SemiBold" panose="02000000000000000000" pitchFamily="2" charset="0"/>
              <a:ea typeface="Roboto Condensed SemiBold" panose="02000000000000000000" pitchFamily="2" charset="0"/>
            </a:endParaRPr>
          </a:p>
        </p:txBody>
      </p:sp>
      <p:sp>
        <p:nvSpPr>
          <p:cNvPr id="54" name="Prostokąt 53">
            <a:extLst>
              <a:ext uri="{FF2B5EF4-FFF2-40B4-BE49-F238E27FC236}">
                <a16:creationId xmlns:a16="http://schemas.microsoft.com/office/drawing/2014/main" id="{5EC62748-0C6D-4D9F-0685-EC6A15489924}"/>
              </a:ext>
            </a:extLst>
          </p:cNvPr>
          <p:cNvSpPr/>
          <p:nvPr/>
        </p:nvSpPr>
        <p:spPr>
          <a:xfrm>
            <a:off x="4398793" y="6592857"/>
            <a:ext cx="505917" cy="124101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6545">
              <a:latin typeface="Roboto Condensed SemiBold" panose="02000000000000000000" pitchFamily="2" charset="0"/>
              <a:ea typeface="Roboto Condensed SemiBold" panose="02000000000000000000" pitchFamily="2" charset="0"/>
            </a:endParaRPr>
          </a:p>
        </p:txBody>
      </p:sp>
      <p:sp>
        <p:nvSpPr>
          <p:cNvPr id="53" name="Prostokąt 52">
            <a:extLst>
              <a:ext uri="{FF2B5EF4-FFF2-40B4-BE49-F238E27FC236}">
                <a16:creationId xmlns:a16="http://schemas.microsoft.com/office/drawing/2014/main" id="{161D0897-F1A6-DB15-1EE7-2774E8434702}"/>
              </a:ext>
            </a:extLst>
          </p:cNvPr>
          <p:cNvSpPr/>
          <p:nvPr/>
        </p:nvSpPr>
        <p:spPr>
          <a:xfrm>
            <a:off x="869239" y="2788772"/>
            <a:ext cx="17131425" cy="156167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7499" dirty="0">
                <a:solidFill>
                  <a:schemeClr val="tx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Otwarte spotkania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1BCD93B8-5F64-F180-D712-05EF21CAB097}"/>
              </a:ext>
            </a:extLst>
          </p:cNvPr>
          <p:cNvSpPr/>
          <p:nvPr/>
        </p:nvSpPr>
        <p:spPr>
          <a:xfrm flipV="1">
            <a:off x="-1" y="23480418"/>
            <a:ext cx="18000663" cy="1246218"/>
          </a:xfrm>
          <a:prstGeom prst="rect">
            <a:avLst/>
          </a:prstGeom>
          <a:solidFill>
            <a:srgbClr val="FFA10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6545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8A8DF5D4-92BE-FB0E-BCA3-E4B0B51A05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309" y="23208438"/>
            <a:ext cx="5301146" cy="1796804"/>
          </a:xfrm>
          <a:prstGeom prst="rect">
            <a:avLst/>
          </a:prstGeom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BA0E3577-B9FF-A758-104F-6B70D889F3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5207" y="23181573"/>
            <a:ext cx="5301146" cy="1796804"/>
          </a:xfrm>
          <a:prstGeom prst="rect">
            <a:avLst/>
          </a:prstGeom>
        </p:spPr>
      </p:pic>
      <p:pic>
        <p:nvPicPr>
          <p:cNvPr id="8" name="Obraz 7">
            <a:extLst>
              <a:ext uri="{FF2B5EF4-FFF2-40B4-BE49-F238E27FC236}">
                <a16:creationId xmlns:a16="http://schemas.microsoft.com/office/drawing/2014/main" id="{0A21C741-624E-B2A9-D703-EF55270DFE66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84137" y="2842653"/>
            <a:ext cx="5247287" cy="1461893"/>
          </a:xfrm>
          <a:prstGeom prst="rect">
            <a:avLst/>
          </a:prstGeom>
          <a:noFill/>
          <a:effectLst/>
        </p:spPr>
      </p:pic>
      <p:pic>
        <p:nvPicPr>
          <p:cNvPr id="57" name="Obraz 56">
            <a:extLst>
              <a:ext uri="{FF2B5EF4-FFF2-40B4-BE49-F238E27FC236}">
                <a16:creationId xmlns:a16="http://schemas.microsoft.com/office/drawing/2014/main" id="{190822E7-16B0-FC6F-249A-0329F840EB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9764" y="23198891"/>
            <a:ext cx="5301146" cy="1796804"/>
          </a:xfrm>
          <a:prstGeom prst="rect">
            <a:avLst/>
          </a:prstGeom>
        </p:spPr>
      </p:pic>
      <p:sp>
        <p:nvSpPr>
          <p:cNvPr id="91" name="Prostokąt 90">
            <a:extLst>
              <a:ext uri="{FF2B5EF4-FFF2-40B4-BE49-F238E27FC236}">
                <a16:creationId xmlns:a16="http://schemas.microsoft.com/office/drawing/2014/main" id="{F11A3354-9904-19F9-BF4E-409F58675CC7}"/>
              </a:ext>
            </a:extLst>
          </p:cNvPr>
          <p:cNvSpPr/>
          <p:nvPr/>
        </p:nvSpPr>
        <p:spPr>
          <a:xfrm>
            <a:off x="883842" y="4194792"/>
            <a:ext cx="17178937" cy="1179404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4500" dirty="0">
                <a:solidFill>
                  <a:schemeClr val="tx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wojewody i wicewojewodów z mieszkańcami na temat bezpieczeństwa </a:t>
            </a:r>
          </a:p>
        </p:txBody>
      </p:sp>
      <p:sp>
        <p:nvSpPr>
          <p:cNvPr id="95" name="Prostokąt 94">
            <a:extLst>
              <a:ext uri="{FF2B5EF4-FFF2-40B4-BE49-F238E27FC236}">
                <a16:creationId xmlns:a16="http://schemas.microsoft.com/office/drawing/2014/main" id="{B8EECA60-C053-115E-2DB1-2470CF605588}"/>
              </a:ext>
            </a:extLst>
          </p:cNvPr>
          <p:cNvSpPr/>
          <p:nvPr/>
        </p:nvSpPr>
        <p:spPr>
          <a:xfrm>
            <a:off x="750760" y="20049833"/>
            <a:ext cx="10269523" cy="2335581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7499" b="1" dirty="0">
                <a:solidFill>
                  <a:schemeClr val="tx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Zapraszamy na lekcję obywatelską </a:t>
            </a:r>
            <a:r>
              <a:rPr lang="pl-PL" sz="7499" dirty="0">
                <a:solidFill>
                  <a:schemeClr val="tx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z wojewodą!</a:t>
            </a:r>
          </a:p>
        </p:txBody>
      </p:sp>
      <p:sp>
        <p:nvSpPr>
          <p:cNvPr id="98" name="Prostokąt 97">
            <a:extLst>
              <a:ext uri="{FF2B5EF4-FFF2-40B4-BE49-F238E27FC236}">
                <a16:creationId xmlns:a16="http://schemas.microsoft.com/office/drawing/2014/main" id="{7F3C7541-4557-F2B0-D4B4-E137B546FCC4}"/>
              </a:ext>
            </a:extLst>
          </p:cNvPr>
          <p:cNvSpPr/>
          <p:nvPr/>
        </p:nvSpPr>
        <p:spPr>
          <a:xfrm flipV="1">
            <a:off x="-7" y="618483"/>
            <a:ext cx="18000663" cy="1246218"/>
          </a:xfrm>
          <a:prstGeom prst="rect">
            <a:avLst/>
          </a:prstGeom>
          <a:solidFill>
            <a:srgbClr val="FFA10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6545"/>
          </a:p>
        </p:txBody>
      </p:sp>
      <p:pic>
        <p:nvPicPr>
          <p:cNvPr id="99" name="Obraz 98">
            <a:extLst>
              <a:ext uri="{FF2B5EF4-FFF2-40B4-BE49-F238E27FC236}">
                <a16:creationId xmlns:a16="http://schemas.microsoft.com/office/drawing/2014/main" id="{82BCD0DE-04F0-29FD-89F0-634DC61EC6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309" y="306485"/>
            <a:ext cx="5301146" cy="1796804"/>
          </a:xfrm>
          <a:prstGeom prst="rect">
            <a:avLst/>
          </a:prstGeom>
        </p:spPr>
      </p:pic>
      <p:pic>
        <p:nvPicPr>
          <p:cNvPr id="100" name="Obraz 99">
            <a:extLst>
              <a:ext uri="{FF2B5EF4-FFF2-40B4-BE49-F238E27FC236}">
                <a16:creationId xmlns:a16="http://schemas.microsoft.com/office/drawing/2014/main" id="{7451D459-893C-7A0C-EF36-6865DF7BC0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5207" y="323684"/>
            <a:ext cx="5301146" cy="1796804"/>
          </a:xfrm>
          <a:prstGeom prst="rect">
            <a:avLst/>
          </a:prstGeom>
        </p:spPr>
      </p:pic>
      <p:pic>
        <p:nvPicPr>
          <p:cNvPr id="101" name="Obraz 100">
            <a:extLst>
              <a:ext uri="{FF2B5EF4-FFF2-40B4-BE49-F238E27FC236}">
                <a16:creationId xmlns:a16="http://schemas.microsoft.com/office/drawing/2014/main" id="{225280E9-7C29-DFAD-F73F-4C21CF4E33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9758" y="336956"/>
            <a:ext cx="5301146" cy="1796804"/>
          </a:xfrm>
          <a:prstGeom prst="rect">
            <a:avLst/>
          </a:prstGeom>
        </p:spPr>
      </p:pic>
      <p:grpSp>
        <p:nvGrpSpPr>
          <p:cNvPr id="150" name="Grupa 149">
            <a:extLst>
              <a:ext uri="{FF2B5EF4-FFF2-40B4-BE49-F238E27FC236}">
                <a16:creationId xmlns:a16="http://schemas.microsoft.com/office/drawing/2014/main" id="{A7C76C10-9CBA-51EA-AE51-7A111C1288DF}"/>
              </a:ext>
            </a:extLst>
          </p:cNvPr>
          <p:cNvGrpSpPr/>
          <p:nvPr/>
        </p:nvGrpSpPr>
        <p:grpSpPr>
          <a:xfrm>
            <a:off x="11992515" y="16600708"/>
            <a:ext cx="5322660" cy="5322660"/>
            <a:chOff x="11720444" y="16265817"/>
            <a:chExt cx="5797742" cy="5797742"/>
          </a:xfrm>
        </p:grpSpPr>
        <p:grpSp>
          <p:nvGrpSpPr>
            <p:cNvPr id="147" name="Grupa 146">
              <a:extLst>
                <a:ext uri="{FF2B5EF4-FFF2-40B4-BE49-F238E27FC236}">
                  <a16:creationId xmlns:a16="http://schemas.microsoft.com/office/drawing/2014/main" id="{9E2FEF9E-8117-B7C6-DCFE-CAC33B2BC3BE}"/>
                </a:ext>
              </a:extLst>
            </p:cNvPr>
            <p:cNvGrpSpPr/>
            <p:nvPr/>
          </p:nvGrpSpPr>
          <p:grpSpPr>
            <a:xfrm>
              <a:off x="11946846" y="16492219"/>
              <a:ext cx="5344938" cy="5344938"/>
              <a:chOff x="11786481" y="16343036"/>
              <a:chExt cx="5344938" cy="5344938"/>
            </a:xfrm>
          </p:grpSpPr>
          <p:sp>
            <p:nvSpPr>
              <p:cNvPr id="140" name="Owal 139">
                <a:extLst>
                  <a:ext uri="{FF2B5EF4-FFF2-40B4-BE49-F238E27FC236}">
                    <a16:creationId xmlns:a16="http://schemas.microsoft.com/office/drawing/2014/main" id="{996369F9-9B36-E61C-5CDB-92A9258F8D3A}"/>
                  </a:ext>
                </a:extLst>
              </p:cNvPr>
              <p:cNvSpPr/>
              <p:nvPr/>
            </p:nvSpPr>
            <p:spPr>
              <a:xfrm>
                <a:off x="11786481" y="16343036"/>
                <a:ext cx="5344938" cy="5344938"/>
              </a:xfrm>
              <a:prstGeom prst="ellipse">
                <a:avLst/>
              </a:prstGeom>
              <a:solidFill>
                <a:srgbClr val="FF9E0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l-PL"/>
              </a:p>
            </p:txBody>
          </p:sp>
          <p:grpSp>
            <p:nvGrpSpPr>
              <p:cNvPr id="146" name="Grupa 145">
                <a:extLst>
                  <a:ext uri="{FF2B5EF4-FFF2-40B4-BE49-F238E27FC236}">
                    <a16:creationId xmlns:a16="http://schemas.microsoft.com/office/drawing/2014/main" id="{6D112631-DC2B-423E-0122-D993B6B79789}"/>
                  </a:ext>
                </a:extLst>
              </p:cNvPr>
              <p:cNvGrpSpPr/>
              <p:nvPr/>
            </p:nvGrpSpPr>
            <p:grpSpPr>
              <a:xfrm rot="19137495">
                <a:off x="12827068" y="17267793"/>
                <a:ext cx="3479370" cy="3495423"/>
                <a:chOff x="12719265" y="17434181"/>
                <a:chExt cx="3479370" cy="3495423"/>
              </a:xfrm>
            </p:grpSpPr>
            <p:grpSp>
              <p:nvGrpSpPr>
                <p:cNvPr id="134" name="Grupa 133">
                  <a:extLst>
                    <a:ext uri="{FF2B5EF4-FFF2-40B4-BE49-F238E27FC236}">
                      <a16:creationId xmlns:a16="http://schemas.microsoft.com/office/drawing/2014/main" id="{9029DD52-1C40-1ED0-A01D-468D1CF0EB0C}"/>
                    </a:ext>
                  </a:extLst>
                </p:cNvPr>
                <p:cNvGrpSpPr/>
                <p:nvPr/>
              </p:nvGrpSpPr>
              <p:grpSpPr>
                <a:xfrm>
                  <a:off x="13091463" y="19178401"/>
                  <a:ext cx="2895600" cy="1751203"/>
                  <a:chOff x="11235929" y="21134629"/>
                  <a:chExt cx="2895600" cy="1751203"/>
                </a:xfrm>
              </p:grpSpPr>
              <p:sp>
                <p:nvSpPr>
                  <p:cNvPr id="138" name="Prostokąt: zaokrąglone rogi 137">
                    <a:extLst>
                      <a:ext uri="{FF2B5EF4-FFF2-40B4-BE49-F238E27FC236}">
                        <a16:creationId xmlns:a16="http://schemas.microsoft.com/office/drawing/2014/main" id="{71DFE207-EE73-2953-A2CA-1356AEC96FB4}"/>
                      </a:ext>
                    </a:extLst>
                  </p:cNvPr>
                  <p:cNvSpPr/>
                  <p:nvPr/>
                </p:nvSpPr>
                <p:spPr>
                  <a:xfrm>
                    <a:off x="12030202" y="21978186"/>
                    <a:ext cx="1307055" cy="907646"/>
                  </a:xfrm>
                  <a:prstGeom prst="roundRect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pl-PL"/>
                  </a:p>
                </p:txBody>
              </p:sp>
              <p:sp>
                <p:nvSpPr>
                  <p:cNvPr id="139" name="Schemat blokowy: scalanie 138">
                    <a:extLst>
                      <a:ext uri="{FF2B5EF4-FFF2-40B4-BE49-F238E27FC236}">
                        <a16:creationId xmlns:a16="http://schemas.microsoft.com/office/drawing/2014/main" id="{17981F13-9077-E7AF-3914-7C39980B098D}"/>
                      </a:ext>
                    </a:extLst>
                  </p:cNvPr>
                  <p:cNvSpPr/>
                  <p:nvPr/>
                </p:nvSpPr>
                <p:spPr>
                  <a:xfrm>
                    <a:off x="11235929" y="21134629"/>
                    <a:ext cx="2895600" cy="1687114"/>
                  </a:xfrm>
                  <a:prstGeom prst="flowChartMerge">
                    <a:avLst/>
                  </a:prstGeom>
                  <a:solidFill>
                    <a:schemeClr val="tx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pl-PL"/>
                  </a:p>
                </p:txBody>
              </p:sp>
            </p:grpSp>
            <p:sp>
              <p:nvSpPr>
                <p:cNvPr id="135" name="Księżyc 134">
                  <a:extLst>
                    <a:ext uri="{FF2B5EF4-FFF2-40B4-BE49-F238E27FC236}">
                      <a16:creationId xmlns:a16="http://schemas.microsoft.com/office/drawing/2014/main" id="{C5BFA182-ADEA-9371-CA26-73F17F4AA743}"/>
                    </a:ext>
                  </a:extLst>
                </p:cNvPr>
                <p:cNvSpPr/>
                <p:nvPr/>
              </p:nvSpPr>
              <p:spPr>
                <a:xfrm rot="5400000">
                  <a:off x="14147375" y="16006071"/>
                  <a:ext cx="623150" cy="3479370"/>
                </a:xfrm>
                <a:prstGeom prst="moon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/>
                </a:p>
              </p:txBody>
            </p:sp>
            <p:sp>
              <p:nvSpPr>
                <p:cNvPr id="136" name="Księżyc 135">
                  <a:extLst>
                    <a:ext uri="{FF2B5EF4-FFF2-40B4-BE49-F238E27FC236}">
                      <a16:creationId xmlns:a16="http://schemas.microsoft.com/office/drawing/2014/main" id="{998A86DA-A34F-3956-7AC7-E3FCA95C7868}"/>
                    </a:ext>
                  </a:extLst>
                </p:cNvPr>
                <p:cNvSpPr/>
                <p:nvPr/>
              </p:nvSpPr>
              <p:spPr>
                <a:xfrm rot="5400000">
                  <a:off x="14282899" y="17191831"/>
                  <a:ext cx="370530" cy="2182300"/>
                </a:xfrm>
                <a:prstGeom prst="moon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  <p:sp>
              <p:nvSpPr>
                <p:cNvPr id="137" name="Księżyc 136">
                  <a:extLst>
                    <a:ext uri="{FF2B5EF4-FFF2-40B4-BE49-F238E27FC236}">
                      <a16:creationId xmlns:a16="http://schemas.microsoft.com/office/drawing/2014/main" id="{46AB5FC1-16B6-8C62-2876-FC0B8AB8ADA3}"/>
                    </a:ext>
                  </a:extLst>
                </p:cNvPr>
                <p:cNvSpPr/>
                <p:nvPr/>
              </p:nvSpPr>
              <p:spPr>
                <a:xfrm rot="5400000">
                  <a:off x="14335201" y="18186271"/>
                  <a:ext cx="297416" cy="1207836"/>
                </a:xfrm>
                <a:prstGeom prst="moon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pl-PL" dirty="0"/>
                </a:p>
              </p:txBody>
            </p:sp>
          </p:grpSp>
        </p:grpSp>
        <p:sp>
          <p:nvSpPr>
            <p:cNvPr id="148" name="Owal 147">
              <a:extLst>
                <a:ext uri="{FF2B5EF4-FFF2-40B4-BE49-F238E27FC236}">
                  <a16:creationId xmlns:a16="http://schemas.microsoft.com/office/drawing/2014/main" id="{74A2E6C0-2A91-4023-8D6A-AEDFB8AC3CAD}"/>
                </a:ext>
              </a:extLst>
            </p:cNvPr>
            <p:cNvSpPr/>
            <p:nvPr/>
          </p:nvSpPr>
          <p:spPr>
            <a:xfrm>
              <a:off x="11720444" y="16265817"/>
              <a:ext cx="5797742" cy="5797742"/>
            </a:xfrm>
            <a:prstGeom prst="ellipse">
              <a:avLst/>
            </a:prstGeom>
            <a:noFill/>
            <a:ln>
              <a:solidFill>
                <a:srgbClr val="00204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</p:grpSp>
      <p:sp>
        <p:nvSpPr>
          <p:cNvPr id="2" name="Prostokąt 1">
            <a:extLst>
              <a:ext uri="{FF2B5EF4-FFF2-40B4-BE49-F238E27FC236}">
                <a16:creationId xmlns:a16="http://schemas.microsoft.com/office/drawing/2014/main" id="{7D680A25-11CC-8F2C-5BA9-5D2CB8169F2E}"/>
              </a:ext>
            </a:extLst>
          </p:cNvPr>
          <p:cNvSpPr/>
          <p:nvPr/>
        </p:nvSpPr>
        <p:spPr>
          <a:xfrm>
            <a:off x="883842" y="5336305"/>
            <a:ext cx="2704037" cy="156167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4500" dirty="0">
                <a:solidFill>
                  <a:srgbClr val="0070C0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POWIATY:</a:t>
            </a:r>
          </a:p>
        </p:txBody>
      </p:sp>
      <p:sp>
        <p:nvSpPr>
          <p:cNvPr id="11" name="pole tekstowe 10">
            <a:extLst>
              <a:ext uri="{FF2B5EF4-FFF2-40B4-BE49-F238E27FC236}">
                <a16:creationId xmlns:a16="http://schemas.microsoft.com/office/drawing/2014/main" id="{D016DEC4-FE56-72EC-2B1F-BC587468D43D}"/>
              </a:ext>
            </a:extLst>
          </p:cNvPr>
          <p:cNvSpPr txBox="1"/>
          <p:nvPr/>
        </p:nvSpPr>
        <p:spPr>
          <a:xfrm>
            <a:off x="1836749" y="7000546"/>
            <a:ext cx="2323104" cy="400110"/>
          </a:xfrm>
          <a:prstGeom prst="rect">
            <a:avLst/>
          </a:prstGeom>
          <a:solidFill>
            <a:srgbClr val="009EDE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STARGARDZKI</a:t>
            </a:r>
          </a:p>
        </p:txBody>
      </p:sp>
      <p:sp>
        <p:nvSpPr>
          <p:cNvPr id="14" name="Strzałka: pięciokąt 13">
            <a:extLst>
              <a:ext uri="{FF2B5EF4-FFF2-40B4-BE49-F238E27FC236}">
                <a16:creationId xmlns:a16="http://schemas.microsoft.com/office/drawing/2014/main" id="{8462500B-5A6A-CC39-AE7E-183EE9646D9A}"/>
              </a:ext>
            </a:extLst>
          </p:cNvPr>
          <p:cNvSpPr/>
          <p:nvPr/>
        </p:nvSpPr>
        <p:spPr>
          <a:xfrm>
            <a:off x="886756" y="6823590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12 III</a:t>
            </a: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16:00</a:t>
            </a:r>
          </a:p>
        </p:txBody>
      </p:sp>
      <p:sp>
        <p:nvSpPr>
          <p:cNvPr id="15" name="pole tekstowe 14">
            <a:extLst>
              <a:ext uri="{FF2B5EF4-FFF2-40B4-BE49-F238E27FC236}">
                <a16:creationId xmlns:a16="http://schemas.microsoft.com/office/drawing/2014/main" id="{DF05103E-570B-5664-FF18-0F0BAE104243}"/>
              </a:ext>
            </a:extLst>
          </p:cNvPr>
          <p:cNvSpPr txBox="1"/>
          <p:nvPr/>
        </p:nvSpPr>
        <p:spPr>
          <a:xfrm>
            <a:off x="1384714" y="7774154"/>
            <a:ext cx="29551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Stargard</a:t>
            </a:r>
          </a:p>
          <a:p>
            <a: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Starostwo Powiatowe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Skarbowa 1</a:t>
            </a:r>
          </a:p>
        </p:txBody>
      </p:sp>
      <p:sp>
        <p:nvSpPr>
          <p:cNvPr id="16" name="pole tekstowe 15">
            <a:extLst>
              <a:ext uri="{FF2B5EF4-FFF2-40B4-BE49-F238E27FC236}">
                <a16:creationId xmlns:a16="http://schemas.microsoft.com/office/drawing/2014/main" id="{605BB8A2-B4F6-6758-9B23-4157B98B9573}"/>
              </a:ext>
            </a:extLst>
          </p:cNvPr>
          <p:cNvSpPr txBox="1"/>
          <p:nvPr/>
        </p:nvSpPr>
        <p:spPr>
          <a:xfrm>
            <a:off x="5366303" y="7014059"/>
            <a:ext cx="2236132" cy="400110"/>
          </a:xfrm>
          <a:prstGeom prst="rect">
            <a:avLst/>
          </a:prstGeom>
          <a:solidFill>
            <a:srgbClr val="009EDE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GRYFICKI</a:t>
            </a:r>
          </a:p>
        </p:txBody>
      </p:sp>
      <p:sp>
        <p:nvSpPr>
          <p:cNvPr id="18" name="Strzałka: pięciokąt 17">
            <a:extLst>
              <a:ext uri="{FF2B5EF4-FFF2-40B4-BE49-F238E27FC236}">
                <a16:creationId xmlns:a16="http://schemas.microsoft.com/office/drawing/2014/main" id="{01E2D6E0-83EC-4A1C-72AC-BC17D0A1D334}"/>
              </a:ext>
            </a:extLst>
          </p:cNvPr>
          <p:cNvSpPr/>
          <p:nvPr/>
        </p:nvSpPr>
        <p:spPr>
          <a:xfrm>
            <a:off x="4409485" y="6823590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17 III</a:t>
            </a:r>
            <a:endParaRPr lang="pl-PL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 Condensed SemiBold" panose="02000000000000000000" pitchFamily="2" charset="0"/>
              <a:ea typeface="Roboto Condensed SemiBold" panose="02000000000000000000" pitchFamily="2" charset="0"/>
            </a:endParaRP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16:00</a:t>
            </a:r>
          </a:p>
        </p:txBody>
      </p:sp>
      <p:sp>
        <p:nvSpPr>
          <p:cNvPr id="19" name="pole tekstowe 18">
            <a:extLst>
              <a:ext uri="{FF2B5EF4-FFF2-40B4-BE49-F238E27FC236}">
                <a16:creationId xmlns:a16="http://schemas.microsoft.com/office/drawing/2014/main" id="{5E91E719-9DE7-82ED-3910-B4F7685B8EDF}"/>
              </a:ext>
            </a:extLst>
          </p:cNvPr>
          <p:cNvSpPr txBox="1"/>
          <p:nvPr/>
        </p:nvSpPr>
        <p:spPr>
          <a:xfrm>
            <a:off x="4753831" y="7723511"/>
            <a:ext cx="34610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Gryfice</a:t>
            </a:r>
          </a:p>
          <a:p>
            <a:r>
              <a:rPr lang="pl-PL" b="1" dirty="0"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Centrum Usług Publicznych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Koszarowa 6</a:t>
            </a:r>
          </a:p>
        </p:txBody>
      </p:sp>
      <p:sp>
        <p:nvSpPr>
          <p:cNvPr id="20" name="pole tekstowe 19">
            <a:extLst>
              <a:ext uri="{FF2B5EF4-FFF2-40B4-BE49-F238E27FC236}">
                <a16:creationId xmlns:a16="http://schemas.microsoft.com/office/drawing/2014/main" id="{1411E738-475C-AB13-FEFA-AE831ECA8DD0}"/>
              </a:ext>
            </a:extLst>
          </p:cNvPr>
          <p:cNvSpPr txBox="1"/>
          <p:nvPr/>
        </p:nvSpPr>
        <p:spPr>
          <a:xfrm>
            <a:off x="8662052" y="7000547"/>
            <a:ext cx="2480462" cy="400110"/>
          </a:xfrm>
          <a:prstGeom prst="rect">
            <a:avLst/>
          </a:prstGeom>
          <a:solidFill>
            <a:srgbClr val="009EDE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DRAWSKI</a:t>
            </a:r>
          </a:p>
        </p:txBody>
      </p:sp>
      <p:sp>
        <p:nvSpPr>
          <p:cNvPr id="21" name="Strzałka: pięciokąt 20">
            <a:extLst>
              <a:ext uri="{FF2B5EF4-FFF2-40B4-BE49-F238E27FC236}">
                <a16:creationId xmlns:a16="http://schemas.microsoft.com/office/drawing/2014/main" id="{058DF3FF-2DC2-278B-88D5-6D0375CFBCD7}"/>
              </a:ext>
            </a:extLst>
          </p:cNvPr>
          <p:cNvSpPr/>
          <p:nvPr/>
        </p:nvSpPr>
        <p:spPr>
          <a:xfrm>
            <a:off x="7869417" y="6823590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18 III</a:t>
            </a: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15:00</a:t>
            </a:r>
          </a:p>
        </p:txBody>
      </p:sp>
      <p:sp>
        <p:nvSpPr>
          <p:cNvPr id="22" name="pole tekstowe 21">
            <a:extLst>
              <a:ext uri="{FF2B5EF4-FFF2-40B4-BE49-F238E27FC236}">
                <a16:creationId xmlns:a16="http://schemas.microsoft.com/office/drawing/2014/main" id="{1F04E339-BD4B-2A5C-0143-12CE3C3AC5F7}"/>
              </a:ext>
            </a:extLst>
          </p:cNvPr>
          <p:cNvSpPr txBox="1"/>
          <p:nvPr/>
        </p:nvSpPr>
        <p:spPr>
          <a:xfrm>
            <a:off x="8712530" y="7530194"/>
            <a:ext cx="27866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Drawsko Pomorskie</a:t>
            </a:r>
          </a:p>
          <a:p>
            <a: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Biblioteka Publiczna Miejska i Powiatowa im. S . Żeromskiego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ul. Piłsudskiego 12</a:t>
            </a:r>
          </a:p>
          <a:p>
            <a:endParaRPr lang="pl-PL" dirty="0"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23" name="pole tekstowe 22">
            <a:extLst>
              <a:ext uri="{FF2B5EF4-FFF2-40B4-BE49-F238E27FC236}">
                <a16:creationId xmlns:a16="http://schemas.microsoft.com/office/drawing/2014/main" id="{654B6D61-3CA2-F131-F476-8793022B945A}"/>
              </a:ext>
            </a:extLst>
          </p:cNvPr>
          <p:cNvSpPr txBox="1"/>
          <p:nvPr/>
        </p:nvSpPr>
        <p:spPr>
          <a:xfrm>
            <a:off x="12366653" y="7010437"/>
            <a:ext cx="2316283" cy="400110"/>
          </a:xfrm>
          <a:prstGeom prst="rect">
            <a:avLst/>
          </a:prstGeom>
          <a:solidFill>
            <a:srgbClr val="009EDE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KOSZALIN</a:t>
            </a:r>
          </a:p>
        </p:txBody>
      </p:sp>
      <p:sp>
        <p:nvSpPr>
          <p:cNvPr id="24" name="Strzałka: pięciokąt 23">
            <a:extLst>
              <a:ext uri="{FF2B5EF4-FFF2-40B4-BE49-F238E27FC236}">
                <a16:creationId xmlns:a16="http://schemas.microsoft.com/office/drawing/2014/main" id="{7BB60B8D-DFC1-FCE0-A46E-C92C26051C4E}"/>
              </a:ext>
            </a:extLst>
          </p:cNvPr>
          <p:cNvSpPr/>
          <p:nvPr/>
        </p:nvSpPr>
        <p:spPr>
          <a:xfrm>
            <a:off x="11409836" y="6819968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26 III</a:t>
            </a:r>
            <a:endParaRPr lang="pl-PL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 Condensed SemiBold" panose="02000000000000000000" pitchFamily="2" charset="0"/>
              <a:ea typeface="Roboto Condensed SemiBold" panose="02000000000000000000" pitchFamily="2" charset="0"/>
            </a:endParaRP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10:30</a:t>
            </a:r>
            <a:endParaRPr lang="pl-PL" sz="2400" dirty="0">
              <a:solidFill>
                <a:schemeClr val="tx1">
                  <a:lumMod val="65000"/>
                  <a:lumOff val="35000"/>
                </a:schemeClr>
              </a:solidFill>
              <a:latin typeface="Roboto Condensed SemiBold" panose="02000000000000000000" pitchFamily="2" charset="0"/>
              <a:ea typeface="Roboto Condensed SemiBold" panose="02000000000000000000" pitchFamily="2" charset="0"/>
            </a:endParaRPr>
          </a:p>
        </p:txBody>
      </p:sp>
      <p:sp>
        <p:nvSpPr>
          <p:cNvPr id="25" name="pole tekstowe 24">
            <a:extLst>
              <a:ext uri="{FF2B5EF4-FFF2-40B4-BE49-F238E27FC236}">
                <a16:creationId xmlns:a16="http://schemas.microsoft.com/office/drawing/2014/main" id="{F1E1E081-C021-C531-3850-8C82DE312006}"/>
              </a:ext>
            </a:extLst>
          </p:cNvPr>
          <p:cNvSpPr txBox="1"/>
          <p:nvPr/>
        </p:nvSpPr>
        <p:spPr>
          <a:xfrm>
            <a:off x="11942693" y="7651351"/>
            <a:ext cx="34610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Delegatura </a:t>
            </a:r>
          </a:p>
          <a:p>
            <a:r>
              <a:rPr lang="pl-PL" dirty="0"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Zachodniopomorskiego </a:t>
            </a:r>
          </a:p>
          <a:p>
            <a:r>
              <a:rPr lang="pl-PL" dirty="0"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Urzędu Wojewódzkiego</a:t>
            </a:r>
            <a:br>
              <a:rPr lang="pl-PL" dirty="0">
                <a:latin typeface="Roboto Condensed SemiBold" panose="02000000000000000000" pitchFamily="2" charset="0"/>
                <a:ea typeface="Roboto Condensed SemiBold" panose="02000000000000000000" pitchFamily="2" charset="0"/>
              </a:rPr>
            </a:br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Władysława Andersa 34</a:t>
            </a:r>
          </a:p>
        </p:txBody>
      </p:sp>
      <p:sp>
        <p:nvSpPr>
          <p:cNvPr id="26" name="pole tekstowe 25">
            <a:extLst>
              <a:ext uri="{FF2B5EF4-FFF2-40B4-BE49-F238E27FC236}">
                <a16:creationId xmlns:a16="http://schemas.microsoft.com/office/drawing/2014/main" id="{0DDD26EF-380E-8F36-A687-09E750EC810B}"/>
              </a:ext>
            </a:extLst>
          </p:cNvPr>
          <p:cNvSpPr txBox="1"/>
          <p:nvPr/>
        </p:nvSpPr>
        <p:spPr>
          <a:xfrm>
            <a:off x="1835178" y="9049926"/>
            <a:ext cx="2334848" cy="400110"/>
          </a:xfrm>
          <a:prstGeom prst="rect">
            <a:avLst/>
          </a:prstGeom>
          <a:solidFill>
            <a:srgbClr val="009EDE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PYRZYCKI</a:t>
            </a:r>
          </a:p>
        </p:txBody>
      </p:sp>
      <p:sp>
        <p:nvSpPr>
          <p:cNvPr id="27" name="Strzałka: pięciokąt 26">
            <a:extLst>
              <a:ext uri="{FF2B5EF4-FFF2-40B4-BE49-F238E27FC236}">
                <a16:creationId xmlns:a16="http://schemas.microsoft.com/office/drawing/2014/main" id="{15A8D48E-6B66-4FFD-FA36-04001BBE8A4B}"/>
              </a:ext>
            </a:extLst>
          </p:cNvPr>
          <p:cNvSpPr/>
          <p:nvPr/>
        </p:nvSpPr>
        <p:spPr>
          <a:xfrm>
            <a:off x="883842" y="8855308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26 III</a:t>
            </a: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15:00</a:t>
            </a:r>
          </a:p>
        </p:txBody>
      </p:sp>
      <p:sp>
        <p:nvSpPr>
          <p:cNvPr id="28" name="pole tekstowe 27">
            <a:extLst>
              <a:ext uri="{FF2B5EF4-FFF2-40B4-BE49-F238E27FC236}">
                <a16:creationId xmlns:a16="http://schemas.microsoft.com/office/drawing/2014/main" id="{50C98B75-FFF4-01BF-D48C-CF9FDA10A1E0}"/>
              </a:ext>
            </a:extLst>
          </p:cNvPr>
          <p:cNvSpPr txBox="1"/>
          <p:nvPr/>
        </p:nvSpPr>
        <p:spPr>
          <a:xfrm>
            <a:off x="1389754" y="9808706"/>
            <a:ext cx="29551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Pyrzyce</a:t>
            </a:r>
          </a:p>
          <a:p>
            <a: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Starostwo Powiatowe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Lipiańska 4</a:t>
            </a:r>
          </a:p>
        </p:txBody>
      </p:sp>
      <p:sp>
        <p:nvSpPr>
          <p:cNvPr id="29" name="pole tekstowe 28">
            <a:extLst>
              <a:ext uri="{FF2B5EF4-FFF2-40B4-BE49-F238E27FC236}">
                <a16:creationId xmlns:a16="http://schemas.microsoft.com/office/drawing/2014/main" id="{53F9E814-6952-41BC-E595-0265CFDDA594}"/>
              </a:ext>
            </a:extLst>
          </p:cNvPr>
          <p:cNvSpPr txBox="1"/>
          <p:nvPr/>
        </p:nvSpPr>
        <p:spPr>
          <a:xfrm>
            <a:off x="5366298" y="9045776"/>
            <a:ext cx="2236132" cy="4001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ŚWIDWIŃSKI</a:t>
            </a:r>
          </a:p>
        </p:txBody>
      </p:sp>
      <p:sp>
        <p:nvSpPr>
          <p:cNvPr id="30" name="Strzałka: pięciokąt 29">
            <a:extLst>
              <a:ext uri="{FF2B5EF4-FFF2-40B4-BE49-F238E27FC236}">
                <a16:creationId xmlns:a16="http://schemas.microsoft.com/office/drawing/2014/main" id="{14383354-C238-3FA3-CC4D-B0DFF8BA0272}"/>
              </a:ext>
            </a:extLst>
          </p:cNvPr>
          <p:cNvSpPr/>
          <p:nvPr/>
        </p:nvSpPr>
        <p:spPr>
          <a:xfrm>
            <a:off x="4409480" y="8855308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 IV</a:t>
            </a:r>
            <a:endParaRPr lang="pl-PL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 Condensed SemiBold" panose="02000000000000000000" pitchFamily="2" charset="0"/>
              <a:ea typeface="Roboto Condensed SemiBold" panose="02000000000000000000" pitchFamily="2" charset="0"/>
            </a:endParaRP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15:00</a:t>
            </a:r>
          </a:p>
        </p:txBody>
      </p:sp>
      <p:sp>
        <p:nvSpPr>
          <p:cNvPr id="31" name="pole tekstowe 30">
            <a:extLst>
              <a:ext uri="{FF2B5EF4-FFF2-40B4-BE49-F238E27FC236}">
                <a16:creationId xmlns:a16="http://schemas.microsoft.com/office/drawing/2014/main" id="{7ACC2A8B-6676-BAF5-12DC-F205B08A6C27}"/>
              </a:ext>
            </a:extLst>
          </p:cNvPr>
          <p:cNvSpPr txBox="1"/>
          <p:nvPr/>
        </p:nvSpPr>
        <p:spPr>
          <a:xfrm>
            <a:off x="4914274" y="9750039"/>
            <a:ext cx="29551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Świdwin</a:t>
            </a:r>
          </a:p>
          <a:p>
            <a: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Centrum Nauki </a:t>
            </a:r>
            <a:r>
              <a:rPr lang="pl-PL" b="1" dirty="0" err="1">
                <a:latin typeface="Roboto Condensed" panose="02000000000000000000" pitchFamily="2" charset="0"/>
                <a:ea typeface="Roboto Condensed" panose="02000000000000000000" pitchFamily="2" charset="0"/>
              </a:rPr>
              <a:t>Cordis</a:t>
            </a:r>
            <a: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 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Mieszka I 17a</a:t>
            </a:r>
          </a:p>
        </p:txBody>
      </p:sp>
      <p:sp>
        <p:nvSpPr>
          <p:cNvPr id="32" name="pole tekstowe 31">
            <a:extLst>
              <a:ext uri="{FF2B5EF4-FFF2-40B4-BE49-F238E27FC236}">
                <a16:creationId xmlns:a16="http://schemas.microsoft.com/office/drawing/2014/main" id="{9E52F470-A6E6-5E2D-6C0C-67CBB808B7FC}"/>
              </a:ext>
            </a:extLst>
          </p:cNvPr>
          <p:cNvSpPr txBox="1"/>
          <p:nvPr/>
        </p:nvSpPr>
        <p:spPr>
          <a:xfrm>
            <a:off x="8614528" y="9032265"/>
            <a:ext cx="2527971" cy="400110"/>
          </a:xfrm>
          <a:prstGeom prst="rect">
            <a:avLst/>
          </a:prstGeom>
          <a:solidFill>
            <a:srgbClr val="8497B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POLICKI</a:t>
            </a:r>
          </a:p>
        </p:txBody>
      </p:sp>
      <p:sp>
        <p:nvSpPr>
          <p:cNvPr id="33" name="Strzałka: pięciokąt 32">
            <a:extLst>
              <a:ext uri="{FF2B5EF4-FFF2-40B4-BE49-F238E27FC236}">
                <a16:creationId xmlns:a16="http://schemas.microsoft.com/office/drawing/2014/main" id="{18C58B1C-6679-6644-FEBB-52E981CBFD5A}"/>
              </a:ext>
            </a:extLst>
          </p:cNvPr>
          <p:cNvSpPr/>
          <p:nvPr/>
        </p:nvSpPr>
        <p:spPr>
          <a:xfrm>
            <a:off x="7869402" y="8855308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2 IV</a:t>
            </a: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13:00</a:t>
            </a:r>
          </a:p>
        </p:txBody>
      </p:sp>
      <p:sp>
        <p:nvSpPr>
          <p:cNvPr id="34" name="pole tekstowe 33">
            <a:extLst>
              <a:ext uri="{FF2B5EF4-FFF2-40B4-BE49-F238E27FC236}">
                <a16:creationId xmlns:a16="http://schemas.microsoft.com/office/drawing/2014/main" id="{2D84DC6F-8581-6410-ED09-787812B76DBD}"/>
              </a:ext>
            </a:extLst>
          </p:cNvPr>
          <p:cNvSpPr txBox="1"/>
          <p:nvPr/>
        </p:nvSpPr>
        <p:spPr>
          <a:xfrm>
            <a:off x="8375314" y="9783813"/>
            <a:ext cx="328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Roboto Condensed ExtraLight" panose="02000000000000000000" pitchFamily="2" charset="0"/>
                <a:ea typeface="Roboto Condensed ExtraLight" panose="02000000000000000000" pitchFamily="2" charset="0"/>
              </a:rPr>
              <a:t>Police</a:t>
            </a:r>
          </a:p>
          <a:p>
            <a: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Zespół Szkół </a:t>
            </a:r>
            <a:b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im. I. Łukasiewicza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Siedlecka 6</a:t>
            </a:r>
          </a:p>
        </p:txBody>
      </p:sp>
      <p:sp>
        <p:nvSpPr>
          <p:cNvPr id="35" name="pole tekstowe 34">
            <a:extLst>
              <a:ext uri="{FF2B5EF4-FFF2-40B4-BE49-F238E27FC236}">
                <a16:creationId xmlns:a16="http://schemas.microsoft.com/office/drawing/2014/main" id="{A12EE8C9-6044-5D44-D481-1E92208E5440}"/>
              </a:ext>
            </a:extLst>
          </p:cNvPr>
          <p:cNvSpPr txBox="1"/>
          <p:nvPr/>
        </p:nvSpPr>
        <p:spPr>
          <a:xfrm>
            <a:off x="12366573" y="9046756"/>
            <a:ext cx="2236132" cy="4001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SŁAWIEŃSKI</a:t>
            </a:r>
          </a:p>
        </p:txBody>
      </p:sp>
      <p:sp>
        <p:nvSpPr>
          <p:cNvPr id="36" name="Strzałka: pięciokąt 35">
            <a:extLst>
              <a:ext uri="{FF2B5EF4-FFF2-40B4-BE49-F238E27FC236}">
                <a16:creationId xmlns:a16="http://schemas.microsoft.com/office/drawing/2014/main" id="{2C2DAEF2-5960-9605-C01D-519BDF9B9319}"/>
              </a:ext>
            </a:extLst>
          </p:cNvPr>
          <p:cNvSpPr/>
          <p:nvPr/>
        </p:nvSpPr>
        <p:spPr>
          <a:xfrm>
            <a:off x="11409755" y="8856288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9 IV</a:t>
            </a:r>
            <a:endParaRPr lang="pl-PL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 Condensed SemiBold" panose="02000000000000000000" pitchFamily="2" charset="0"/>
              <a:ea typeface="Roboto Condensed SemiBold" panose="02000000000000000000" pitchFamily="2" charset="0"/>
            </a:endParaRP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15:00</a:t>
            </a:r>
          </a:p>
        </p:txBody>
      </p:sp>
      <p:sp>
        <p:nvSpPr>
          <p:cNvPr id="37" name="pole tekstowe 36">
            <a:extLst>
              <a:ext uri="{FF2B5EF4-FFF2-40B4-BE49-F238E27FC236}">
                <a16:creationId xmlns:a16="http://schemas.microsoft.com/office/drawing/2014/main" id="{A8FCA63C-8B68-80F5-461A-0422C4743224}"/>
              </a:ext>
            </a:extLst>
          </p:cNvPr>
          <p:cNvSpPr txBox="1"/>
          <p:nvPr/>
        </p:nvSpPr>
        <p:spPr>
          <a:xfrm>
            <a:off x="11942693" y="9726887"/>
            <a:ext cx="29551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Sławno</a:t>
            </a:r>
          </a:p>
          <a:p>
            <a: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Zespół Szkół Agrotechnicznych 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Sempołowskiej 2</a:t>
            </a:r>
          </a:p>
        </p:txBody>
      </p:sp>
      <p:sp>
        <p:nvSpPr>
          <p:cNvPr id="38" name="pole tekstowe 37">
            <a:extLst>
              <a:ext uri="{FF2B5EF4-FFF2-40B4-BE49-F238E27FC236}">
                <a16:creationId xmlns:a16="http://schemas.microsoft.com/office/drawing/2014/main" id="{1454F729-C5E5-444D-4446-826173C00ABB}"/>
              </a:ext>
            </a:extLst>
          </p:cNvPr>
          <p:cNvSpPr txBox="1"/>
          <p:nvPr/>
        </p:nvSpPr>
        <p:spPr>
          <a:xfrm>
            <a:off x="1670583" y="11159768"/>
            <a:ext cx="2481322" cy="400110"/>
          </a:xfrm>
          <a:prstGeom prst="rect">
            <a:avLst/>
          </a:prstGeom>
          <a:solidFill>
            <a:srgbClr val="8497B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GRYFIŃSKI</a:t>
            </a:r>
          </a:p>
        </p:txBody>
      </p:sp>
      <p:sp>
        <p:nvSpPr>
          <p:cNvPr id="39" name="Strzałka: pięciokąt 38">
            <a:extLst>
              <a:ext uri="{FF2B5EF4-FFF2-40B4-BE49-F238E27FC236}">
                <a16:creationId xmlns:a16="http://schemas.microsoft.com/office/drawing/2014/main" id="{A1774ECD-E701-350C-0401-B97F05AC04B9}"/>
              </a:ext>
            </a:extLst>
          </p:cNvPr>
          <p:cNvSpPr/>
          <p:nvPr/>
        </p:nvSpPr>
        <p:spPr>
          <a:xfrm>
            <a:off x="878809" y="10982811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9 IV</a:t>
            </a:r>
          </a:p>
          <a:p>
            <a:r>
              <a:rPr lang="pl-PL" sz="1875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15:00</a:t>
            </a:r>
          </a:p>
        </p:txBody>
      </p:sp>
      <p:sp>
        <p:nvSpPr>
          <p:cNvPr id="40" name="pole tekstowe 39">
            <a:extLst>
              <a:ext uri="{FF2B5EF4-FFF2-40B4-BE49-F238E27FC236}">
                <a16:creationId xmlns:a16="http://schemas.microsoft.com/office/drawing/2014/main" id="{A9162E60-A5E6-BB78-38C2-21B598B3AA99}"/>
              </a:ext>
            </a:extLst>
          </p:cNvPr>
          <p:cNvSpPr txBox="1"/>
          <p:nvPr/>
        </p:nvSpPr>
        <p:spPr>
          <a:xfrm>
            <a:off x="1384709" y="11899163"/>
            <a:ext cx="34610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Chojna</a:t>
            </a:r>
          </a:p>
          <a:p>
            <a: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Centrum Kultury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plac Konstytucji 3 Maja </a:t>
            </a:r>
          </a:p>
        </p:txBody>
      </p:sp>
      <p:sp>
        <p:nvSpPr>
          <p:cNvPr id="41" name="pole tekstowe 40">
            <a:extLst>
              <a:ext uri="{FF2B5EF4-FFF2-40B4-BE49-F238E27FC236}">
                <a16:creationId xmlns:a16="http://schemas.microsoft.com/office/drawing/2014/main" id="{77CA8757-A970-9B0B-A4A7-E70FF6C7B271}"/>
              </a:ext>
            </a:extLst>
          </p:cNvPr>
          <p:cNvSpPr txBox="1"/>
          <p:nvPr/>
        </p:nvSpPr>
        <p:spPr>
          <a:xfrm>
            <a:off x="5359250" y="11164283"/>
            <a:ext cx="2316566" cy="400110"/>
          </a:xfrm>
          <a:prstGeom prst="rect">
            <a:avLst/>
          </a:prstGeom>
          <a:solidFill>
            <a:srgbClr val="8497B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WAŁECKI</a:t>
            </a:r>
            <a:endParaRPr lang="pl-PL" sz="1875" dirty="0">
              <a:solidFill>
                <a:schemeClr val="bg1"/>
              </a:solidFill>
              <a:latin typeface="Roboto Condensed SemiBold" panose="02000000000000000000" pitchFamily="2" charset="0"/>
              <a:ea typeface="Roboto Condensed SemiBold" panose="02000000000000000000" pitchFamily="2" charset="0"/>
            </a:endParaRPr>
          </a:p>
        </p:txBody>
      </p:sp>
      <p:sp>
        <p:nvSpPr>
          <p:cNvPr id="42" name="Strzałka: pięciokąt 41">
            <a:extLst>
              <a:ext uri="{FF2B5EF4-FFF2-40B4-BE49-F238E27FC236}">
                <a16:creationId xmlns:a16="http://schemas.microsoft.com/office/drawing/2014/main" id="{5F0CB2B8-A3C0-D27F-6A95-C347D4744E10}"/>
              </a:ext>
            </a:extLst>
          </p:cNvPr>
          <p:cNvSpPr/>
          <p:nvPr/>
        </p:nvSpPr>
        <p:spPr>
          <a:xfrm>
            <a:off x="4402716" y="10987326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9 IV</a:t>
            </a: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15:00</a:t>
            </a:r>
          </a:p>
        </p:txBody>
      </p:sp>
      <p:sp>
        <p:nvSpPr>
          <p:cNvPr id="43" name="pole tekstowe 42">
            <a:extLst>
              <a:ext uri="{FF2B5EF4-FFF2-40B4-BE49-F238E27FC236}">
                <a16:creationId xmlns:a16="http://schemas.microsoft.com/office/drawing/2014/main" id="{8C9681F1-AD32-7759-066D-86680490D034}"/>
              </a:ext>
            </a:extLst>
          </p:cNvPr>
          <p:cNvSpPr txBox="1"/>
          <p:nvPr/>
        </p:nvSpPr>
        <p:spPr>
          <a:xfrm>
            <a:off x="4892719" y="11882057"/>
            <a:ext cx="34610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Wałcz</a:t>
            </a:r>
          </a:p>
          <a:p>
            <a: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Lokalne Centrum Nauki </a:t>
            </a:r>
            <a:b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Bydgoska 50/52</a:t>
            </a:r>
          </a:p>
        </p:txBody>
      </p:sp>
      <p:sp>
        <p:nvSpPr>
          <p:cNvPr id="44" name="pole tekstowe 43">
            <a:extLst>
              <a:ext uri="{FF2B5EF4-FFF2-40B4-BE49-F238E27FC236}">
                <a16:creationId xmlns:a16="http://schemas.microsoft.com/office/drawing/2014/main" id="{734C4469-D840-DA65-B4C3-B03FA8795F2C}"/>
              </a:ext>
            </a:extLst>
          </p:cNvPr>
          <p:cNvSpPr txBox="1"/>
          <p:nvPr/>
        </p:nvSpPr>
        <p:spPr>
          <a:xfrm>
            <a:off x="8793713" y="11177429"/>
            <a:ext cx="2334848" cy="400110"/>
          </a:xfrm>
          <a:prstGeom prst="rect">
            <a:avLst/>
          </a:prstGeom>
          <a:solidFill>
            <a:srgbClr val="8497B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ŁOBESKI</a:t>
            </a:r>
          </a:p>
        </p:txBody>
      </p:sp>
      <p:sp>
        <p:nvSpPr>
          <p:cNvPr id="45" name="Strzałka: pięciokąt 44">
            <a:extLst>
              <a:ext uri="{FF2B5EF4-FFF2-40B4-BE49-F238E27FC236}">
                <a16:creationId xmlns:a16="http://schemas.microsoft.com/office/drawing/2014/main" id="{0E31FEA0-ED01-A95F-D939-4C3E2E392110}"/>
              </a:ext>
            </a:extLst>
          </p:cNvPr>
          <p:cNvSpPr/>
          <p:nvPr/>
        </p:nvSpPr>
        <p:spPr>
          <a:xfrm>
            <a:off x="7842377" y="10982811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14 IV</a:t>
            </a: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16:00</a:t>
            </a:r>
          </a:p>
        </p:txBody>
      </p:sp>
      <p:sp>
        <p:nvSpPr>
          <p:cNvPr id="46" name="pole tekstowe 45">
            <a:extLst>
              <a:ext uri="{FF2B5EF4-FFF2-40B4-BE49-F238E27FC236}">
                <a16:creationId xmlns:a16="http://schemas.microsoft.com/office/drawing/2014/main" id="{E339B808-466F-D76D-2BA8-E7D9962BDA4A}"/>
              </a:ext>
            </a:extLst>
          </p:cNvPr>
          <p:cNvSpPr txBox="1"/>
          <p:nvPr/>
        </p:nvSpPr>
        <p:spPr>
          <a:xfrm>
            <a:off x="8348288" y="11911313"/>
            <a:ext cx="29551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Łobez</a:t>
            </a:r>
          </a:p>
          <a:p>
            <a: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Łobeski Dom Kultury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Niepodległości 52 </a:t>
            </a:r>
          </a:p>
        </p:txBody>
      </p:sp>
      <p:sp>
        <p:nvSpPr>
          <p:cNvPr id="92" name="pole tekstowe 91">
            <a:extLst>
              <a:ext uri="{FF2B5EF4-FFF2-40B4-BE49-F238E27FC236}">
                <a16:creationId xmlns:a16="http://schemas.microsoft.com/office/drawing/2014/main" id="{DF1B166E-792C-4DA8-E414-A52A2FCBA6FE}"/>
              </a:ext>
            </a:extLst>
          </p:cNvPr>
          <p:cNvSpPr txBox="1"/>
          <p:nvPr/>
        </p:nvSpPr>
        <p:spPr>
          <a:xfrm>
            <a:off x="12388508" y="11187636"/>
            <a:ext cx="2334848" cy="400110"/>
          </a:xfrm>
          <a:prstGeom prst="rect">
            <a:avLst/>
          </a:prstGeom>
          <a:solidFill>
            <a:srgbClr val="8497B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KAMIEŃSKI</a:t>
            </a:r>
          </a:p>
        </p:txBody>
      </p:sp>
      <p:sp>
        <p:nvSpPr>
          <p:cNvPr id="93" name="Strzałka: pięciokąt 92">
            <a:extLst>
              <a:ext uri="{FF2B5EF4-FFF2-40B4-BE49-F238E27FC236}">
                <a16:creationId xmlns:a16="http://schemas.microsoft.com/office/drawing/2014/main" id="{C08ACE71-6852-B469-48EF-C47C6B194152}"/>
              </a:ext>
            </a:extLst>
          </p:cNvPr>
          <p:cNvSpPr/>
          <p:nvPr/>
        </p:nvSpPr>
        <p:spPr>
          <a:xfrm>
            <a:off x="11437172" y="10993020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16 IV</a:t>
            </a:r>
          </a:p>
          <a:p>
            <a:r>
              <a:rPr lang="pl-PL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15:00</a:t>
            </a:r>
          </a:p>
        </p:txBody>
      </p:sp>
      <p:sp>
        <p:nvSpPr>
          <p:cNvPr id="94" name="pole tekstowe 93">
            <a:extLst>
              <a:ext uri="{FF2B5EF4-FFF2-40B4-BE49-F238E27FC236}">
                <a16:creationId xmlns:a16="http://schemas.microsoft.com/office/drawing/2014/main" id="{6D9B495B-F319-E99F-23F6-5FCC841546E9}"/>
              </a:ext>
            </a:extLst>
          </p:cNvPr>
          <p:cNvSpPr txBox="1"/>
          <p:nvPr/>
        </p:nvSpPr>
        <p:spPr>
          <a:xfrm>
            <a:off x="11924739" y="11974953"/>
            <a:ext cx="3032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Kamień Pomorski</a:t>
            </a:r>
          </a:p>
          <a:p>
            <a:r>
              <a:rPr lang="pl-PL" b="1" dirty="0"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Muzeum Ziemi Kamieńskiej 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Adama Mickiewicza 34 </a:t>
            </a:r>
          </a:p>
        </p:txBody>
      </p:sp>
      <p:sp>
        <p:nvSpPr>
          <p:cNvPr id="96" name="pole tekstowe 95">
            <a:extLst>
              <a:ext uri="{FF2B5EF4-FFF2-40B4-BE49-F238E27FC236}">
                <a16:creationId xmlns:a16="http://schemas.microsoft.com/office/drawing/2014/main" id="{43F99110-93E7-6596-A774-78B2DF3CCAAE}"/>
              </a:ext>
            </a:extLst>
          </p:cNvPr>
          <p:cNvSpPr txBox="1"/>
          <p:nvPr/>
        </p:nvSpPr>
        <p:spPr>
          <a:xfrm>
            <a:off x="1850444" y="13177340"/>
            <a:ext cx="2334848" cy="400110"/>
          </a:xfrm>
          <a:prstGeom prst="rect">
            <a:avLst/>
          </a:prstGeom>
          <a:solidFill>
            <a:srgbClr val="8497B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SZCZECIN</a:t>
            </a:r>
          </a:p>
        </p:txBody>
      </p:sp>
      <p:sp>
        <p:nvSpPr>
          <p:cNvPr id="97" name="Strzałka: pięciokąt 96">
            <a:extLst>
              <a:ext uri="{FF2B5EF4-FFF2-40B4-BE49-F238E27FC236}">
                <a16:creationId xmlns:a16="http://schemas.microsoft.com/office/drawing/2014/main" id="{ACB7F133-6B68-0C46-B5A5-E13E4D5860EC}"/>
              </a:ext>
            </a:extLst>
          </p:cNvPr>
          <p:cNvSpPr/>
          <p:nvPr/>
        </p:nvSpPr>
        <p:spPr>
          <a:xfrm>
            <a:off x="899108" y="12982722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16 IV</a:t>
            </a: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14:00</a:t>
            </a:r>
          </a:p>
        </p:txBody>
      </p:sp>
      <p:sp>
        <p:nvSpPr>
          <p:cNvPr id="103" name="pole tekstowe 102">
            <a:extLst>
              <a:ext uri="{FF2B5EF4-FFF2-40B4-BE49-F238E27FC236}">
                <a16:creationId xmlns:a16="http://schemas.microsoft.com/office/drawing/2014/main" id="{A4B8C3CF-9B38-F2F1-F878-A2A6FD5C7DAD}"/>
              </a:ext>
            </a:extLst>
          </p:cNvPr>
          <p:cNvSpPr txBox="1"/>
          <p:nvPr/>
        </p:nvSpPr>
        <p:spPr>
          <a:xfrm>
            <a:off x="1388462" y="13887236"/>
            <a:ext cx="34610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Zachodniopomorski </a:t>
            </a:r>
            <a:br>
              <a:rPr lang="pl-PL" b="1" dirty="0">
                <a:latin typeface="Roboto Condensed SemiBold" panose="02000000000000000000" pitchFamily="2" charset="0"/>
                <a:ea typeface="Roboto Condensed SemiBold" panose="02000000000000000000" pitchFamily="2" charset="0"/>
              </a:rPr>
            </a:br>
            <a:r>
              <a:rPr lang="pl-PL" b="1" dirty="0"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Urząd Wojewódzki</a:t>
            </a:r>
            <a:br>
              <a:rPr lang="pl-PL" dirty="0">
                <a:latin typeface="Roboto Condensed SemiBold" panose="02000000000000000000" pitchFamily="2" charset="0"/>
                <a:ea typeface="Roboto Condensed SemiBold" panose="02000000000000000000" pitchFamily="2" charset="0"/>
              </a:rPr>
            </a:br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Wały Chrobrego 4</a:t>
            </a:r>
          </a:p>
        </p:txBody>
      </p:sp>
      <p:sp>
        <p:nvSpPr>
          <p:cNvPr id="121" name="pole tekstowe 120">
            <a:extLst>
              <a:ext uri="{FF2B5EF4-FFF2-40B4-BE49-F238E27FC236}">
                <a16:creationId xmlns:a16="http://schemas.microsoft.com/office/drawing/2014/main" id="{F5A10C4F-0B1B-04F7-72C4-A8393DC71C63}"/>
              </a:ext>
            </a:extLst>
          </p:cNvPr>
          <p:cNvSpPr txBox="1"/>
          <p:nvPr/>
        </p:nvSpPr>
        <p:spPr>
          <a:xfrm>
            <a:off x="5383102" y="13168733"/>
            <a:ext cx="2236132" cy="40011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MYŚLIBORSKI</a:t>
            </a:r>
          </a:p>
        </p:txBody>
      </p:sp>
      <p:sp>
        <p:nvSpPr>
          <p:cNvPr id="122" name="Strzałka: pięciokąt 121">
            <a:extLst>
              <a:ext uri="{FF2B5EF4-FFF2-40B4-BE49-F238E27FC236}">
                <a16:creationId xmlns:a16="http://schemas.microsoft.com/office/drawing/2014/main" id="{D70F2150-31AC-FD16-0EFA-A512DD707ED0}"/>
              </a:ext>
            </a:extLst>
          </p:cNvPr>
          <p:cNvSpPr/>
          <p:nvPr/>
        </p:nvSpPr>
        <p:spPr>
          <a:xfrm>
            <a:off x="4426284" y="12978266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22 IV</a:t>
            </a:r>
            <a:endParaRPr lang="pl-PL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 Condensed SemiBold" panose="02000000000000000000" pitchFamily="2" charset="0"/>
              <a:ea typeface="Roboto Condensed SemiBold" panose="02000000000000000000" pitchFamily="2" charset="0"/>
            </a:endParaRP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14:30</a:t>
            </a:r>
          </a:p>
        </p:txBody>
      </p:sp>
      <p:sp>
        <p:nvSpPr>
          <p:cNvPr id="123" name="pole tekstowe 122">
            <a:extLst>
              <a:ext uri="{FF2B5EF4-FFF2-40B4-BE49-F238E27FC236}">
                <a16:creationId xmlns:a16="http://schemas.microsoft.com/office/drawing/2014/main" id="{DD97FB7F-C9D2-9618-824A-B1958769F55E}"/>
              </a:ext>
            </a:extLst>
          </p:cNvPr>
          <p:cNvSpPr txBox="1"/>
          <p:nvPr/>
        </p:nvSpPr>
        <p:spPr>
          <a:xfrm>
            <a:off x="4950832" y="13906771"/>
            <a:ext cx="29551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Myślibórz</a:t>
            </a:r>
          </a:p>
          <a:p>
            <a: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Zespół Szkół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Za Bramką 8</a:t>
            </a:r>
          </a:p>
        </p:txBody>
      </p:sp>
      <p:sp>
        <p:nvSpPr>
          <p:cNvPr id="124" name="pole tekstowe 123">
            <a:extLst>
              <a:ext uri="{FF2B5EF4-FFF2-40B4-BE49-F238E27FC236}">
                <a16:creationId xmlns:a16="http://schemas.microsoft.com/office/drawing/2014/main" id="{F8A7AC0A-A20D-3D4C-42E3-3A256230110D}"/>
              </a:ext>
            </a:extLst>
          </p:cNvPr>
          <p:cNvSpPr txBox="1"/>
          <p:nvPr/>
        </p:nvSpPr>
        <p:spPr>
          <a:xfrm>
            <a:off x="8827100" y="13169690"/>
            <a:ext cx="2334848" cy="400110"/>
          </a:xfrm>
          <a:prstGeom prst="rect">
            <a:avLst/>
          </a:prstGeom>
          <a:solidFill>
            <a:srgbClr val="8497B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GOLENIOWSKI</a:t>
            </a:r>
          </a:p>
        </p:txBody>
      </p:sp>
      <p:sp>
        <p:nvSpPr>
          <p:cNvPr id="125" name="Strzałka: pięciokąt 124">
            <a:extLst>
              <a:ext uri="{FF2B5EF4-FFF2-40B4-BE49-F238E27FC236}">
                <a16:creationId xmlns:a16="http://schemas.microsoft.com/office/drawing/2014/main" id="{6FAABBC6-9DFF-408F-255A-190DFD926D3D}"/>
              </a:ext>
            </a:extLst>
          </p:cNvPr>
          <p:cNvSpPr/>
          <p:nvPr/>
        </p:nvSpPr>
        <p:spPr>
          <a:xfrm>
            <a:off x="7875763" y="12975073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20 IV</a:t>
            </a:r>
            <a:endParaRPr lang="pl-PL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 Condensed SemiBold" panose="02000000000000000000" pitchFamily="2" charset="0"/>
              <a:ea typeface="Roboto Condensed SemiBold" panose="02000000000000000000" pitchFamily="2" charset="0"/>
            </a:endParaRP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16:00</a:t>
            </a:r>
          </a:p>
        </p:txBody>
      </p:sp>
      <p:sp>
        <p:nvSpPr>
          <p:cNvPr id="126" name="pole tekstowe 125">
            <a:extLst>
              <a:ext uri="{FF2B5EF4-FFF2-40B4-BE49-F238E27FC236}">
                <a16:creationId xmlns:a16="http://schemas.microsoft.com/office/drawing/2014/main" id="{905D5397-426D-42E7-4B67-9C1EED0C746A}"/>
              </a:ext>
            </a:extLst>
          </p:cNvPr>
          <p:cNvSpPr txBox="1"/>
          <p:nvPr/>
        </p:nvSpPr>
        <p:spPr>
          <a:xfrm>
            <a:off x="8375314" y="13769442"/>
            <a:ext cx="34610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Goleniów</a:t>
            </a:r>
          </a:p>
          <a:p>
            <a:r>
              <a:rPr lang="pl-PL" b="1" dirty="0"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Kompleks </a:t>
            </a:r>
            <a:br>
              <a:rPr lang="pl-PL" b="1" dirty="0">
                <a:latin typeface="Roboto Condensed SemiBold" panose="02000000000000000000" pitchFamily="2" charset="0"/>
                <a:ea typeface="Roboto Condensed SemiBold" panose="02000000000000000000" pitchFamily="2" charset="0"/>
              </a:rPr>
            </a:br>
            <a:r>
              <a:rPr lang="pl-PL" b="1" dirty="0"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Rekreacyjno-Sportowy Fala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Niepodległości 1</a:t>
            </a:r>
          </a:p>
        </p:txBody>
      </p:sp>
      <p:sp>
        <p:nvSpPr>
          <p:cNvPr id="127" name="pole tekstowe 126">
            <a:extLst>
              <a:ext uri="{FF2B5EF4-FFF2-40B4-BE49-F238E27FC236}">
                <a16:creationId xmlns:a16="http://schemas.microsoft.com/office/drawing/2014/main" id="{71A21243-F283-4306-FCE1-6CABB45ABEAF}"/>
              </a:ext>
            </a:extLst>
          </p:cNvPr>
          <p:cNvSpPr txBox="1"/>
          <p:nvPr/>
        </p:nvSpPr>
        <p:spPr>
          <a:xfrm>
            <a:off x="1817062" y="15177891"/>
            <a:ext cx="2334848" cy="400110"/>
          </a:xfrm>
          <a:prstGeom prst="rect">
            <a:avLst/>
          </a:prstGeom>
          <a:solidFill>
            <a:srgbClr val="8497B0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ŚWINOUJŚCIE</a:t>
            </a:r>
          </a:p>
        </p:txBody>
      </p:sp>
      <p:sp>
        <p:nvSpPr>
          <p:cNvPr id="128" name="Strzałka: pięciokąt 127">
            <a:extLst>
              <a:ext uri="{FF2B5EF4-FFF2-40B4-BE49-F238E27FC236}">
                <a16:creationId xmlns:a16="http://schemas.microsoft.com/office/drawing/2014/main" id="{8586CD5C-E2D2-FF41-02AC-77E23F6BB623}"/>
              </a:ext>
            </a:extLst>
          </p:cNvPr>
          <p:cNvSpPr/>
          <p:nvPr/>
        </p:nvSpPr>
        <p:spPr>
          <a:xfrm>
            <a:off x="878809" y="15000939"/>
            <a:ext cx="1340289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29 IV</a:t>
            </a: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15:00</a:t>
            </a:r>
          </a:p>
        </p:txBody>
      </p:sp>
      <p:sp>
        <p:nvSpPr>
          <p:cNvPr id="129" name="pole tekstowe 128">
            <a:extLst>
              <a:ext uri="{FF2B5EF4-FFF2-40B4-BE49-F238E27FC236}">
                <a16:creationId xmlns:a16="http://schemas.microsoft.com/office/drawing/2014/main" id="{2FEE50D3-60F7-E640-73A5-56629F327D45}"/>
              </a:ext>
            </a:extLst>
          </p:cNvPr>
          <p:cNvSpPr txBox="1"/>
          <p:nvPr/>
        </p:nvSpPr>
        <p:spPr>
          <a:xfrm>
            <a:off x="1353892" y="15985896"/>
            <a:ext cx="27782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Miejski Dom Kultury - </a:t>
            </a:r>
            <a:b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sala teatralna</a:t>
            </a:r>
            <a:b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</a:br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Wojska Polskiego 1/1</a:t>
            </a:r>
          </a:p>
        </p:txBody>
      </p:sp>
      <p:sp>
        <p:nvSpPr>
          <p:cNvPr id="130" name="pole tekstowe 129">
            <a:extLst>
              <a:ext uri="{FF2B5EF4-FFF2-40B4-BE49-F238E27FC236}">
                <a16:creationId xmlns:a16="http://schemas.microsoft.com/office/drawing/2014/main" id="{2F8C804D-F639-09A5-DCCD-C152C7068285}"/>
              </a:ext>
            </a:extLst>
          </p:cNvPr>
          <p:cNvSpPr txBox="1"/>
          <p:nvPr/>
        </p:nvSpPr>
        <p:spPr>
          <a:xfrm>
            <a:off x="5194507" y="15180915"/>
            <a:ext cx="2481314" cy="400110"/>
          </a:xfrm>
          <a:prstGeom prst="rect">
            <a:avLst/>
          </a:prstGeom>
          <a:solidFill>
            <a:srgbClr val="004E9A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KOSZALIŃSKI</a:t>
            </a:r>
          </a:p>
        </p:txBody>
      </p:sp>
      <p:sp>
        <p:nvSpPr>
          <p:cNvPr id="131" name="Strzałka: pięciokąt 130">
            <a:extLst>
              <a:ext uri="{FF2B5EF4-FFF2-40B4-BE49-F238E27FC236}">
                <a16:creationId xmlns:a16="http://schemas.microsoft.com/office/drawing/2014/main" id="{25076664-ADEA-B456-BB47-ACDF2C32061A}"/>
              </a:ext>
            </a:extLst>
          </p:cNvPr>
          <p:cNvSpPr/>
          <p:nvPr/>
        </p:nvSpPr>
        <p:spPr>
          <a:xfrm>
            <a:off x="4402721" y="15003959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6 V</a:t>
            </a: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15:00</a:t>
            </a:r>
          </a:p>
        </p:txBody>
      </p:sp>
      <p:sp>
        <p:nvSpPr>
          <p:cNvPr id="132" name="pole tekstowe 131">
            <a:extLst>
              <a:ext uri="{FF2B5EF4-FFF2-40B4-BE49-F238E27FC236}">
                <a16:creationId xmlns:a16="http://schemas.microsoft.com/office/drawing/2014/main" id="{F6BAACEC-8B87-CE4F-8DB7-7DF462BD54FD}"/>
              </a:ext>
            </a:extLst>
          </p:cNvPr>
          <p:cNvSpPr txBox="1"/>
          <p:nvPr/>
        </p:nvSpPr>
        <p:spPr>
          <a:xfrm>
            <a:off x="4892724" y="15985896"/>
            <a:ext cx="295514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Stare Bielice</a:t>
            </a:r>
          </a:p>
          <a:p>
            <a: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Centrum Aktywności 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Kościelna 3</a:t>
            </a:r>
          </a:p>
        </p:txBody>
      </p:sp>
      <p:sp>
        <p:nvSpPr>
          <p:cNvPr id="133" name="pole tekstowe 132">
            <a:extLst>
              <a:ext uri="{FF2B5EF4-FFF2-40B4-BE49-F238E27FC236}">
                <a16:creationId xmlns:a16="http://schemas.microsoft.com/office/drawing/2014/main" id="{9C786519-44A6-18F2-3B7C-64295F019AE5}"/>
              </a:ext>
            </a:extLst>
          </p:cNvPr>
          <p:cNvSpPr txBox="1"/>
          <p:nvPr/>
        </p:nvSpPr>
        <p:spPr>
          <a:xfrm>
            <a:off x="8812810" y="15200152"/>
            <a:ext cx="2236132" cy="400110"/>
          </a:xfrm>
          <a:prstGeom prst="rect">
            <a:avLst/>
          </a:prstGeom>
          <a:solidFill>
            <a:srgbClr val="004E9A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KOŁOBRZESKI</a:t>
            </a:r>
          </a:p>
        </p:txBody>
      </p:sp>
      <p:sp>
        <p:nvSpPr>
          <p:cNvPr id="141" name="Strzałka: pięciokąt 140">
            <a:extLst>
              <a:ext uri="{FF2B5EF4-FFF2-40B4-BE49-F238E27FC236}">
                <a16:creationId xmlns:a16="http://schemas.microsoft.com/office/drawing/2014/main" id="{3B132037-76C2-22A4-0055-8595F1212A59}"/>
              </a:ext>
            </a:extLst>
          </p:cNvPr>
          <p:cNvSpPr/>
          <p:nvPr/>
        </p:nvSpPr>
        <p:spPr>
          <a:xfrm>
            <a:off x="7855992" y="15009684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12 V</a:t>
            </a: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15:00</a:t>
            </a:r>
          </a:p>
        </p:txBody>
      </p:sp>
      <p:sp>
        <p:nvSpPr>
          <p:cNvPr id="142" name="pole tekstowe 141">
            <a:extLst>
              <a:ext uri="{FF2B5EF4-FFF2-40B4-BE49-F238E27FC236}">
                <a16:creationId xmlns:a16="http://schemas.microsoft.com/office/drawing/2014/main" id="{45E47F93-ACB3-EC1B-4D21-8EE0F236EFC8}"/>
              </a:ext>
            </a:extLst>
          </p:cNvPr>
          <p:cNvSpPr txBox="1"/>
          <p:nvPr/>
        </p:nvSpPr>
        <p:spPr>
          <a:xfrm>
            <a:off x="8377331" y="15999262"/>
            <a:ext cx="30324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Kołobrzeg</a:t>
            </a:r>
          </a:p>
          <a:p>
            <a:r>
              <a:rPr lang="pl-PL" dirty="0"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Hotel Centrum 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Katedralna 12</a:t>
            </a:r>
          </a:p>
        </p:txBody>
      </p:sp>
      <p:sp>
        <p:nvSpPr>
          <p:cNvPr id="143" name="pole tekstowe 142">
            <a:extLst>
              <a:ext uri="{FF2B5EF4-FFF2-40B4-BE49-F238E27FC236}">
                <a16:creationId xmlns:a16="http://schemas.microsoft.com/office/drawing/2014/main" id="{D8154EF8-3E8A-3FC2-9CF4-C4BEF13A7E16}"/>
              </a:ext>
            </a:extLst>
          </p:cNvPr>
          <p:cNvSpPr txBox="1"/>
          <p:nvPr/>
        </p:nvSpPr>
        <p:spPr>
          <a:xfrm>
            <a:off x="1859084" y="17180801"/>
            <a:ext cx="2236132" cy="400110"/>
          </a:xfrm>
          <a:prstGeom prst="rect">
            <a:avLst/>
          </a:prstGeom>
          <a:solidFill>
            <a:srgbClr val="004E9A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CHOSZCZEŃSKI</a:t>
            </a:r>
          </a:p>
        </p:txBody>
      </p:sp>
      <p:sp>
        <p:nvSpPr>
          <p:cNvPr id="144" name="Strzałka: pięciokąt 143">
            <a:extLst>
              <a:ext uri="{FF2B5EF4-FFF2-40B4-BE49-F238E27FC236}">
                <a16:creationId xmlns:a16="http://schemas.microsoft.com/office/drawing/2014/main" id="{C0BA4CBF-CDEF-CA77-124D-36E6BD1AA6BB}"/>
              </a:ext>
            </a:extLst>
          </p:cNvPr>
          <p:cNvSpPr/>
          <p:nvPr/>
        </p:nvSpPr>
        <p:spPr>
          <a:xfrm>
            <a:off x="902266" y="16990334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13 V</a:t>
            </a:r>
            <a:endParaRPr lang="pl-PL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 Condensed SemiBold" panose="02000000000000000000" pitchFamily="2" charset="0"/>
              <a:ea typeface="Roboto Condensed SemiBold" panose="02000000000000000000" pitchFamily="2" charset="0"/>
            </a:endParaRP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15:00</a:t>
            </a:r>
          </a:p>
        </p:txBody>
      </p:sp>
      <p:sp>
        <p:nvSpPr>
          <p:cNvPr id="145" name="pole tekstowe 144">
            <a:extLst>
              <a:ext uri="{FF2B5EF4-FFF2-40B4-BE49-F238E27FC236}">
                <a16:creationId xmlns:a16="http://schemas.microsoft.com/office/drawing/2014/main" id="{746539A2-CCA4-85C5-2322-DF14A95052D2}"/>
              </a:ext>
            </a:extLst>
          </p:cNvPr>
          <p:cNvSpPr txBox="1"/>
          <p:nvPr/>
        </p:nvSpPr>
        <p:spPr>
          <a:xfrm>
            <a:off x="1426799" y="17901603"/>
            <a:ext cx="34610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Choszczno</a:t>
            </a:r>
          </a:p>
          <a:p>
            <a:r>
              <a:rPr lang="pl-PL" b="1" dirty="0"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Dom Kultury – sala kinowa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Bohaterów Warszawy 17</a:t>
            </a:r>
          </a:p>
        </p:txBody>
      </p:sp>
      <p:sp>
        <p:nvSpPr>
          <p:cNvPr id="149" name="pole tekstowe 148">
            <a:extLst>
              <a:ext uri="{FF2B5EF4-FFF2-40B4-BE49-F238E27FC236}">
                <a16:creationId xmlns:a16="http://schemas.microsoft.com/office/drawing/2014/main" id="{554DBAC4-FD4E-C7C6-0CE7-2147B0EDDA12}"/>
              </a:ext>
            </a:extLst>
          </p:cNvPr>
          <p:cNvSpPr txBox="1"/>
          <p:nvPr/>
        </p:nvSpPr>
        <p:spPr>
          <a:xfrm>
            <a:off x="5346714" y="17184127"/>
            <a:ext cx="2334848" cy="400110"/>
          </a:xfrm>
          <a:prstGeom prst="rect">
            <a:avLst/>
          </a:prstGeom>
          <a:solidFill>
            <a:srgbClr val="004E9A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SZCZECINECKI</a:t>
            </a:r>
          </a:p>
        </p:txBody>
      </p:sp>
      <p:sp>
        <p:nvSpPr>
          <p:cNvPr id="151" name="Strzałka: pięciokąt 150">
            <a:extLst>
              <a:ext uri="{FF2B5EF4-FFF2-40B4-BE49-F238E27FC236}">
                <a16:creationId xmlns:a16="http://schemas.microsoft.com/office/drawing/2014/main" id="{2740F38D-379F-E6DD-FC28-E186A795DC26}"/>
              </a:ext>
            </a:extLst>
          </p:cNvPr>
          <p:cNvSpPr/>
          <p:nvPr/>
        </p:nvSpPr>
        <p:spPr>
          <a:xfrm>
            <a:off x="4395378" y="16989510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28 V</a:t>
            </a:r>
            <a:endParaRPr lang="pl-PL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boto Condensed SemiBold" panose="02000000000000000000" pitchFamily="2" charset="0"/>
              <a:ea typeface="Roboto Condensed SemiBold" panose="02000000000000000000" pitchFamily="2" charset="0"/>
            </a:endParaRP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15:30</a:t>
            </a:r>
          </a:p>
        </p:txBody>
      </p:sp>
      <p:sp>
        <p:nvSpPr>
          <p:cNvPr id="152" name="pole tekstowe 151">
            <a:extLst>
              <a:ext uri="{FF2B5EF4-FFF2-40B4-BE49-F238E27FC236}">
                <a16:creationId xmlns:a16="http://schemas.microsoft.com/office/drawing/2014/main" id="{5339E339-918A-4B0C-A8AC-E0F2462F1FC4}"/>
              </a:ext>
            </a:extLst>
          </p:cNvPr>
          <p:cNvSpPr txBox="1"/>
          <p:nvPr/>
        </p:nvSpPr>
        <p:spPr>
          <a:xfrm>
            <a:off x="4901290" y="17802680"/>
            <a:ext cx="30140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Szczecinek</a:t>
            </a:r>
          </a:p>
          <a:p>
            <a:r>
              <a:rPr lang="pl-PL" b="1" dirty="0">
                <a:latin typeface="Roboto Condensed" panose="02000000000000000000" pitchFamily="2" charset="0"/>
                <a:ea typeface="Roboto Condensed" panose="02000000000000000000" pitchFamily="2" charset="0"/>
              </a:rPr>
              <a:t>Centrum Konferencyjne ZAMEK 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A Mickiewicza 2</a:t>
            </a:r>
          </a:p>
        </p:txBody>
      </p:sp>
      <p:sp>
        <p:nvSpPr>
          <p:cNvPr id="153" name="pole tekstowe 152">
            <a:extLst>
              <a:ext uri="{FF2B5EF4-FFF2-40B4-BE49-F238E27FC236}">
                <a16:creationId xmlns:a16="http://schemas.microsoft.com/office/drawing/2014/main" id="{6A0B87EF-A54B-47C8-C486-00CC8F9F2E9A}"/>
              </a:ext>
            </a:extLst>
          </p:cNvPr>
          <p:cNvSpPr txBox="1"/>
          <p:nvPr/>
        </p:nvSpPr>
        <p:spPr>
          <a:xfrm>
            <a:off x="8807328" y="17183820"/>
            <a:ext cx="2334848" cy="400110"/>
          </a:xfrm>
          <a:prstGeom prst="rect">
            <a:avLst/>
          </a:prstGeom>
          <a:solidFill>
            <a:srgbClr val="004E9A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l-PL" sz="2000" dirty="0">
                <a:solidFill>
                  <a:schemeClr val="bg1"/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BIAŁOGARDZKI</a:t>
            </a:r>
          </a:p>
        </p:txBody>
      </p:sp>
      <p:sp>
        <p:nvSpPr>
          <p:cNvPr id="154" name="Strzałka: pięciokąt 153">
            <a:extLst>
              <a:ext uri="{FF2B5EF4-FFF2-40B4-BE49-F238E27FC236}">
                <a16:creationId xmlns:a16="http://schemas.microsoft.com/office/drawing/2014/main" id="{8CCA5F43-7AAE-AE84-1AB9-A9838C717C79}"/>
              </a:ext>
            </a:extLst>
          </p:cNvPr>
          <p:cNvSpPr/>
          <p:nvPr/>
        </p:nvSpPr>
        <p:spPr>
          <a:xfrm>
            <a:off x="7855992" y="16989203"/>
            <a:ext cx="1260138" cy="793021"/>
          </a:xfrm>
          <a:prstGeom prst="homePlate">
            <a:avLst/>
          </a:prstGeom>
          <a:solidFill>
            <a:srgbClr val="FF9E00"/>
          </a:solidFill>
          <a:ln>
            <a:solidFill>
              <a:srgbClr val="FF9E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11 VI</a:t>
            </a:r>
          </a:p>
          <a:p>
            <a:r>
              <a:rPr lang="pl-PL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16:00</a:t>
            </a:r>
          </a:p>
        </p:txBody>
      </p:sp>
      <p:sp>
        <p:nvSpPr>
          <p:cNvPr id="155" name="pole tekstowe 154">
            <a:extLst>
              <a:ext uri="{FF2B5EF4-FFF2-40B4-BE49-F238E27FC236}">
                <a16:creationId xmlns:a16="http://schemas.microsoft.com/office/drawing/2014/main" id="{6459FBC7-6E09-7276-0A70-A1A263CC31EC}"/>
              </a:ext>
            </a:extLst>
          </p:cNvPr>
          <p:cNvSpPr txBox="1"/>
          <p:nvPr/>
        </p:nvSpPr>
        <p:spPr>
          <a:xfrm>
            <a:off x="8361889" y="17889648"/>
            <a:ext cx="30236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>
                <a:latin typeface="Roboto Condensed ExtraLight" panose="02000000000000000000" pitchFamily="2" charset="0"/>
                <a:ea typeface="Roboto Condensed ExtraLight" panose="02000000000000000000" pitchFamily="2" charset="0"/>
              </a:rPr>
              <a:t>Białogard</a:t>
            </a:r>
          </a:p>
          <a:p>
            <a:r>
              <a:rPr lang="pl-PL" dirty="0">
                <a:latin typeface="Roboto Condensed SemiBold" panose="02000000000000000000" pitchFamily="2" charset="0"/>
                <a:ea typeface="Roboto Condensed SemiBold" panose="02000000000000000000" pitchFamily="2" charset="0"/>
              </a:rPr>
              <a:t>Miejski Dom Kultury</a:t>
            </a:r>
          </a:p>
          <a:p>
            <a:r>
              <a:rPr lang="pl-PL" dirty="0">
                <a:latin typeface="Roboto Condensed" panose="02000000000000000000" pitchFamily="2" charset="0"/>
                <a:ea typeface="Roboto Condensed" panose="02000000000000000000" pitchFamily="2" charset="0"/>
              </a:rPr>
              <a:t>ul. Grunwaldzka 49</a:t>
            </a:r>
          </a:p>
        </p:txBody>
      </p:sp>
    </p:spTree>
    <p:extLst>
      <p:ext uri="{BB962C8B-B14F-4D97-AF65-F5344CB8AC3E}">
        <p14:creationId xmlns:p14="http://schemas.microsoft.com/office/powerpoint/2010/main" val="205461018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91E5E70-EF90-4562-94C8-4156293244EE}">
  <we:reference id="wa104379997" version="3.0.0.0" store="pl-PL" storeType="OMEX"/>
  <we:alternateReferences>
    <we:reference id="wa104379997" version="3.0.0.0" store="wa104379997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831</TotalTime>
  <Words>298</Words>
  <Application>Microsoft Office PowerPoint</Application>
  <PresentationFormat>Niestandardowy</PresentationFormat>
  <Paragraphs>125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Roboto Condensed</vt:lpstr>
      <vt:lpstr>Roboto Condensed ExtraLight</vt:lpstr>
      <vt:lpstr>Roboto Condensed SemiBold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Piotr Pieleszek</dc:creator>
  <cp:lastModifiedBy>Aleksandra Popławska</cp:lastModifiedBy>
  <cp:revision>49</cp:revision>
  <cp:lastPrinted>2026-03-10T08:19:22Z</cp:lastPrinted>
  <dcterms:created xsi:type="dcterms:W3CDTF">2026-03-04T09:05:03Z</dcterms:created>
  <dcterms:modified xsi:type="dcterms:W3CDTF">2026-03-11T07:21:00Z</dcterms:modified>
</cp:coreProperties>
</file>