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7" r:id="rId8"/>
    <p:sldId id="261" r:id="rId9"/>
    <p:sldId id="266" r:id="rId10"/>
    <p:sldId id="263" r:id="rId11"/>
    <p:sldId id="264" r:id="rId12"/>
    <p:sldId id="265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2BF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CB4867-1D65-4D3F-BBCE-28EB94F20DD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B021257-971D-4E59-A274-070C6954B65E}">
      <dgm:prSet/>
      <dgm:spPr/>
      <dgm:t>
        <a:bodyPr/>
        <a:lstStyle/>
        <a:p>
          <a:r>
            <a:rPr lang="pl-PL"/>
            <a:t>Opinia zwraca uwagę na to co działa dobrze w punkcie, a co powinno zostać poprawione. </a:t>
          </a:r>
          <a:endParaRPr lang="en-US"/>
        </a:p>
      </dgm:t>
    </dgm:pt>
    <dgm:pt modelId="{8D99149E-8287-41A9-8C2E-27A2EFD30918}" type="parTrans" cxnId="{826BB272-250A-4010-8FEE-E0DFC34870E6}">
      <dgm:prSet/>
      <dgm:spPr/>
      <dgm:t>
        <a:bodyPr/>
        <a:lstStyle/>
        <a:p>
          <a:endParaRPr lang="en-US"/>
        </a:p>
      </dgm:t>
    </dgm:pt>
    <dgm:pt modelId="{D5911C76-1FC4-4C7D-B59E-C8BD62EBB6E5}" type="sibTrans" cxnId="{826BB272-250A-4010-8FEE-E0DFC34870E6}">
      <dgm:prSet/>
      <dgm:spPr/>
      <dgm:t>
        <a:bodyPr/>
        <a:lstStyle/>
        <a:p>
          <a:endParaRPr lang="en-US"/>
        </a:p>
      </dgm:t>
    </dgm:pt>
    <dgm:pt modelId="{8E43EDF2-6265-4D56-9334-EABEE0D4A72D}">
      <dgm:prSet/>
      <dgm:spPr/>
      <dgm:t>
        <a:bodyPr/>
        <a:lstStyle/>
        <a:p>
          <a:r>
            <a:rPr lang="pl-PL"/>
            <a:t>Dzięki wyrażanym opinią osoby zajmujące się organizacją punktów mogą podjąć odpowiednie kroki, by zwiększyć komfort beneficjentów.</a:t>
          </a:r>
          <a:endParaRPr lang="en-US"/>
        </a:p>
      </dgm:t>
    </dgm:pt>
    <dgm:pt modelId="{809D2F08-A85F-4948-83C6-22DF71F07A4C}" type="parTrans" cxnId="{428B4D59-6B5F-4BF2-85BF-9ACDE5CAC2E5}">
      <dgm:prSet/>
      <dgm:spPr/>
      <dgm:t>
        <a:bodyPr/>
        <a:lstStyle/>
        <a:p>
          <a:endParaRPr lang="en-US"/>
        </a:p>
      </dgm:t>
    </dgm:pt>
    <dgm:pt modelId="{A0990C8A-2035-4121-8EB5-95CE1F6C4F7E}" type="sibTrans" cxnId="{428B4D59-6B5F-4BF2-85BF-9ACDE5CAC2E5}">
      <dgm:prSet/>
      <dgm:spPr/>
      <dgm:t>
        <a:bodyPr/>
        <a:lstStyle/>
        <a:p>
          <a:endParaRPr lang="en-US"/>
        </a:p>
      </dgm:t>
    </dgm:pt>
    <dgm:pt modelId="{BB4BE956-0EB5-4EFE-97F7-00183CF2F6DC}">
      <dgm:prSet/>
      <dgm:spPr/>
      <dgm:t>
        <a:bodyPr/>
        <a:lstStyle/>
        <a:p>
          <a:r>
            <a:rPr lang="pl-PL"/>
            <a:t>Posłużą analizie i sformułowaniu wniosków na temat działalności punktu</a:t>
          </a:r>
          <a:endParaRPr lang="en-US"/>
        </a:p>
      </dgm:t>
    </dgm:pt>
    <dgm:pt modelId="{374CFC63-D2D5-40BA-9F2F-CD85241B0954}" type="parTrans" cxnId="{8C2DEB0E-D119-406D-916A-5972CFB1968F}">
      <dgm:prSet/>
      <dgm:spPr/>
      <dgm:t>
        <a:bodyPr/>
        <a:lstStyle/>
        <a:p>
          <a:endParaRPr lang="en-US"/>
        </a:p>
      </dgm:t>
    </dgm:pt>
    <dgm:pt modelId="{85FFA69A-7750-4EAE-A37A-DD5C518F8378}" type="sibTrans" cxnId="{8C2DEB0E-D119-406D-916A-5972CFB1968F}">
      <dgm:prSet/>
      <dgm:spPr/>
      <dgm:t>
        <a:bodyPr/>
        <a:lstStyle/>
        <a:p>
          <a:endParaRPr lang="en-US"/>
        </a:p>
      </dgm:t>
    </dgm:pt>
    <dgm:pt modelId="{0442E6C5-3A20-45F7-B297-998EAE259061}" type="pres">
      <dgm:prSet presAssocID="{90CB4867-1D65-4D3F-BBCE-28EB94F20DD2}" presName="linear" presStyleCnt="0">
        <dgm:presLayoutVars>
          <dgm:animLvl val="lvl"/>
          <dgm:resizeHandles val="exact"/>
        </dgm:presLayoutVars>
      </dgm:prSet>
      <dgm:spPr/>
    </dgm:pt>
    <dgm:pt modelId="{1834AC83-513D-471B-B4FD-BBF28779A95A}" type="pres">
      <dgm:prSet presAssocID="{BB021257-971D-4E59-A274-070C6954B65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8394C7-9C91-4730-AEE2-17344CF7A90F}" type="pres">
      <dgm:prSet presAssocID="{D5911C76-1FC4-4C7D-B59E-C8BD62EBB6E5}" presName="spacer" presStyleCnt="0"/>
      <dgm:spPr/>
    </dgm:pt>
    <dgm:pt modelId="{C2411975-03CC-4E0D-9891-885ED64E8294}" type="pres">
      <dgm:prSet presAssocID="{8E43EDF2-6265-4D56-9334-EABEE0D4A72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658DED-5AAA-4630-9DF4-4CE409FA5F6A}" type="pres">
      <dgm:prSet presAssocID="{A0990C8A-2035-4121-8EB5-95CE1F6C4F7E}" presName="spacer" presStyleCnt="0"/>
      <dgm:spPr/>
    </dgm:pt>
    <dgm:pt modelId="{37BDC937-A9CF-4A08-9230-80566D17BA51}" type="pres">
      <dgm:prSet presAssocID="{BB4BE956-0EB5-4EFE-97F7-00183CF2F6DC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1FD7908-362B-482F-BAF6-FC8ADF8AC402}" type="presOf" srcId="{BB021257-971D-4E59-A274-070C6954B65E}" destId="{1834AC83-513D-471B-B4FD-BBF28779A95A}" srcOrd="0" destOrd="0" presId="urn:microsoft.com/office/officeart/2005/8/layout/vList2"/>
    <dgm:cxn modelId="{8C2DEB0E-D119-406D-916A-5972CFB1968F}" srcId="{90CB4867-1D65-4D3F-BBCE-28EB94F20DD2}" destId="{BB4BE956-0EB5-4EFE-97F7-00183CF2F6DC}" srcOrd="2" destOrd="0" parTransId="{374CFC63-D2D5-40BA-9F2F-CD85241B0954}" sibTransId="{85FFA69A-7750-4EAE-A37A-DD5C518F8378}"/>
    <dgm:cxn modelId="{2A73765B-B2F4-4E2F-A972-15241E4FF630}" type="presOf" srcId="{90CB4867-1D65-4D3F-BBCE-28EB94F20DD2}" destId="{0442E6C5-3A20-45F7-B297-998EAE259061}" srcOrd="0" destOrd="0" presId="urn:microsoft.com/office/officeart/2005/8/layout/vList2"/>
    <dgm:cxn modelId="{1D76D248-23AC-4A56-8A44-2696D1124988}" type="presOf" srcId="{BB4BE956-0EB5-4EFE-97F7-00183CF2F6DC}" destId="{37BDC937-A9CF-4A08-9230-80566D17BA51}" srcOrd="0" destOrd="0" presId="urn:microsoft.com/office/officeart/2005/8/layout/vList2"/>
    <dgm:cxn modelId="{826BB272-250A-4010-8FEE-E0DFC34870E6}" srcId="{90CB4867-1D65-4D3F-BBCE-28EB94F20DD2}" destId="{BB021257-971D-4E59-A274-070C6954B65E}" srcOrd="0" destOrd="0" parTransId="{8D99149E-8287-41A9-8C2E-27A2EFD30918}" sibTransId="{D5911C76-1FC4-4C7D-B59E-C8BD62EBB6E5}"/>
    <dgm:cxn modelId="{428B4D59-6B5F-4BF2-85BF-9ACDE5CAC2E5}" srcId="{90CB4867-1D65-4D3F-BBCE-28EB94F20DD2}" destId="{8E43EDF2-6265-4D56-9334-EABEE0D4A72D}" srcOrd="1" destOrd="0" parTransId="{809D2F08-A85F-4948-83C6-22DF71F07A4C}" sibTransId="{A0990C8A-2035-4121-8EB5-95CE1F6C4F7E}"/>
    <dgm:cxn modelId="{75CD989F-0F89-48A7-B990-867FFA739462}" type="presOf" srcId="{8E43EDF2-6265-4D56-9334-EABEE0D4A72D}" destId="{C2411975-03CC-4E0D-9891-885ED64E8294}" srcOrd="0" destOrd="0" presId="urn:microsoft.com/office/officeart/2005/8/layout/vList2"/>
    <dgm:cxn modelId="{98EEFDE1-7564-4711-ABFF-8B72BA65F604}" type="presParOf" srcId="{0442E6C5-3A20-45F7-B297-998EAE259061}" destId="{1834AC83-513D-471B-B4FD-BBF28779A95A}" srcOrd="0" destOrd="0" presId="urn:microsoft.com/office/officeart/2005/8/layout/vList2"/>
    <dgm:cxn modelId="{A06AF727-5D17-4B69-BA87-4F1091631E3E}" type="presParOf" srcId="{0442E6C5-3A20-45F7-B297-998EAE259061}" destId="{638394C7-9C91-4730-AEE2-17344CF7A90F}" srcOrd="1" destOrd="0" presId="urn:microsoft.com/office/officeart/2005/8/layout/vList2"/>
    <dgm:cxn modelId="{C3496BA8-C31B-4A9D-99E8-9CFF293123B4}" type="presParOf" srcId="{0442E6C5-3A20-45F7-B297-998EAE259061}" destId="{C2411975-03CC-4E0D-9891-885ED64E8294}" srcOrd="2" destOrd="0" presId="urn:microsoft.com/office/officeart/2005/8/layout/vList2"/>
    <dgm:cxn modelId="{8837964A-29A8-4416-AFB6-AAEE457F3114}" type="presParOf" srcId="{0442E6C5-3A20-45F7-B297-998EAE259061}" destId="{59658DED-5AAA-4630-9DF4-4CE409FA5F6A}" srcOrd="3" destOrd="0" presId="urn:microsoft.com/office/officeart/2005/8/layout/vList2"/>
    <dgm:cxn modelId="{3BE8C5A5-19B1-44D5-A943-CA683870D521}" type="presParOf" srcId="{0442E6C5-3A20-45F7-B297-998EAE259061}" destId="{37BDC937-A9CF-4A08-9230-80566D17BA5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A884A9-2C20-4869-9234-F7CFDC1EA46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066C2D1-5B26-4050-8579-BBE159584A28}">
      <dgm:prSet/>
      <dgm:spPr/>
      <dgm:t>
        <a:bodyPr/>
        <a:lstStyle/>
        <a:p>
          <a:r>
            <a:rPr lang="pl-PL"/>
            <a:t>Jest to karta za pomocą której dokumentuje się każdy przypadek udzielenia nieodpłatnej pomocy prawnej lub nieodpłatnego pomocnictwa obywatelskiego</a:t>
          </a:r>
          <a:endParaRPr lang="en-US"/>
        </a:p>
      </dgm:t>
    </dgm:pt>
    <dgm:pt modelId="{E1DBF889-EDC8-4A1D-9514-47635450EDAD}" type="parTrans" cxnId="{13B2E802-4B75-458C-8F37-B0C495692868}">
      <dgm:prSet/>
      <dgm:spPr/>
      <dgm:t>
        <a:bodyPr/>
        <a:lstStyle/>
        <a:p>
          <a:endParaRPr lang="en-US"/>
        </a:p>
      </dgm:t>
    </dgm:pt>
    <dgm:pt modelId="{61C07E3C-2D3D-4868-84B7-9F78292B939B}" type="sibTrans" cxnId="{13B2E802-4B75-458C-8F37-B0C495692868}">
      <dgm:prSet/>
      <dgm:spPr/>
      <dgm:t>
        <a:bodyPr/>
        <a:lstStyle/>
        <a:p>
          <a:endParaRPr lang="en-US"/>
        </a:p>
      </dgm:t>
    </dgm:pt>
    <dgm:pt modelId="{DD8F06DE-CA1E-4E5D-A6EA-B6CF76D8ED40}">
      <dgm:prSet/>
      <dgm:spPr/>
      <dgm:t>
        <a:bodyPr/>
        <a:lstStyle/>
        <a:p>
          <a:r>
            <a:rPr lang="pl-PL"/>
            <a:t>UWAGA! W karcie nie podaje się danych osobowych pozwalających na zidentyfikowanie osoby, która pomoc utrzymuje. Jest to anonimowe. </a:t>
          </a:r>
          <a:endParaRPr lang="en-US"/>
        </a:p>
      </dgm:t>
    </dgm:pt>
    <dgm:pt modelId="{10DD59BA-EC5C-4B1B-B291-3B590DCAC68D}" type="parTrans" cxnId="{83901826-9296-4ABB-9E5A-EA7902CDB50A}">
      <dgm:prSet/>
      <dgm:spPr/>
      <dgm:t>
        <a:bodyPr/>
        <a:lstStyle/>
        <a:p>
          <a:endParaRPr lang="en-US"/>
        </a:p>
      </dgm:t>
    </dgm:pt>
    <dgm:pt modelId="{787DDE1B-E3FA-4347-B270-8BF10635975C}" type="sibTrans" cxnId="{83901826-9296-4ABB-9E5A-EA7902CDB50A}">
      <dgm:prSet/>
      <dgm:spPr/>
      <dgm:t>
        <a:bodyPr/>
        <a:lstStyle/>
        <a:p>
          <a:endParaRPr lang="en-US"/>
        </a:p>
      </dgm:t>
    </dgm:pt>
    <dgm:pt modelId="{9C6155A8-E68D-4E6A-9C51-6ABE7153C150}" type="pres">
      <dgm:prSet presAssocID="{02A884A9-2C20-4869-9234-F7CFDC1EA46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CE8405D-0706-48E1-BC98-0A1D7D5331F6}" type="pres">
      <dgm:prSet presAssocID="{5066C2D1-5B26-4050-8579-BBE159584A28}" presName="root" presStyleCnt="0"/>
      <dgm:spPr/>
    </dgm:pt>
    <dgm:pt modelId="{4A3D310E-5AA2-42D8-81BB-EEE458C73AA4}" type="pres">
      <dgm:prSet presAssocID="{5066C2D1-5B26-4050-8579-BBE159584A28}" presName="rootComposite" presStyleCnt="0"/>
      <dgm:spPr/>
    </dgm:pt>
    <dgm:pt modelId="{2195D1AE-FB22-4B46-9440-583B45B2859D}" type="pres">
      <dgm:prSet presAssocID="{5066C2D1-5B26-4050-8579-BBE159584A28}" presName="rootText" presStyleLbl="node1" presStyleIdx="0" presStyleCnt="2"/>
      <dgm:spPr/>
    </dgm:pt>
    <dgm:pt modelId="{93808EA2-0332-45B1-A714-2DABF9B63DA3}" type="pres">
      <dgm:prSet presAssocID="{5066C2D1-5B26-4050-8579-BBE159584A28}" presName="rootConnector" presStyleLbl="node1" presStyleIdx="0" presStyleCnt="2"/>
      <dgm:spPr/>
    </dgm:pt>
    <dgm:pt modelId="{3437019E-E775-4388-BD85-A15F4BE72F51}" type="pres">
      <dgm:prSet presAssocID="{5066C2D1-5B26-4050-8579-BBE159584A28}" presName="childShape" presStyleCnt="0"/>
      <dgm:spPr/>
    </dgm:pt>
    <dgm:pt modelId="{331490E5-9F96-4CF3-8E3E-D1207EC43B15}" type="pres">
      <dgm:prSet presAssocID="{DD8F06DE-CA1E-4E5D-A6EA-B6CF76D8ED40}" presName="root" presStyleCnt="0"/>
      <dgm:spPr/>
    </dgm:pt>
    <dgm:pt modelId="{4626ECA4-B5FD-4A6C-AE05-A56FC417C732}" type="pres">
      <dgm:prSet presAssocID="{DD8F06DE-CA1E-4E5D-A6EA-B6CF76D8ED40}" presName="rootComposite" presStyleCnt="0"/>
      <dgm:spPr/>
    </dgm:pt>
    <dgm:pt modelId="{686809EA-F831-49A8-8D23-3858C960BD0E}" type="pres">
      <dgm:prSet presAssocID="{DD8F06DE-CA1E-4E5D-A6EA-B6CF76D8ED40}" presName="rootText" presStyleLbl="node1" presStyleIdx="1" presStyleCnt="2"/>
      <dgm:spPr/>
    </dgm:pt>
    <dgm:pt modelId="{540EA9B9-4BB9-45B3-B19A-3061A38A714C}" type="pres">
      <dgm:prSet presAssocID="{DD8F06DE-CA1E-4E5D-A6EA-B6CF76D8ED40}" presName="rootConnector" presStyleLbl="node1" presStyleIdx="1" presStyleCnt="2"/>
      <dgm:spPr/>
    </dgm:pt>
    <dgm:pt modelId="{DB6037E1-BF0F-415E-9EB3-A212B38EC384}" type="pres">
      <dgm:prSet presAssocID="{DD8F06DE-CA1E-4E5D-A6EA-B6CF76D8ED40}" presName="childShape" presStyleCnt="0"/>
      <dgm:spPr/>
    </dgm:pt>
  </dgm:ptLst>
  <dgm:cxnLst>
    <dgm:cxn modelId="{13B2E802-4B75-458C-8F37-B0C495692868}" srcId="{02A884A9-2C20-4869-9234-F7CFDC1EA464}" destId="{5066C2D1-5B26-4050-8579-BBE159584A28}" srcOrd="0" destOrd="0" parTransId="{E1DBF889-EDC8-4A1D-9514-47635450EDAD}" sibTransId="{61C07E3C-2D3D-4868-84B7-9F78292B939B}"/>
    <dgm:cxn modelId="{83901826-9296-4ABB-9E5A-EA7902CDB50A}" srcId="{02A884A9-2C20-4869-9234-F7CFDC1EA464}" destId="{DD8F06DE-CA1E-4E5D-A6EA-B6CF76D8ED40}" srcOrd="1" destOrd="0" parTransId="{10DD59BA-EC5C-4B1B-B291-3B590DCAC68D}" sibTransId="{787DDE1B-E3FA-4347-B270-8BF10635975C}"/>
    <dgm:cxn modelId="{F4868F2D-E9F6-4416-8960-777D5904E93F}" type="presOf" srcId="{DD8F06DE-CA1E-4E5D-A6EA-B6CF76D8ED40}" destId="{540EA9B9-4BB9-45B3-B19A-3061A38A714C}" srcOrd="1" destOrd="0" presId="urn:microsoft.com/office/officeart/2005/8/layout/hierarchy3"/>
    <dgm:cxn modelId="{3E54EC44-CB05-4562-9C44-6989A263D837}" type="presOf" srcId="{5066C2D1-5B26-4050-8579-BBE159584A28}" destId="{2195D1AE-FB22-4B46-9440-583B45B2859D}" srcOrd="0" destOrd="0" presId="urn:microsoft.com/office/officeart/2005/8/layout/hierarchy3"/>
    <dgm:cxn modelId="{12E4727F-568D-43BC-A66E-57F48D4ADAFE}" type="presOf" srcId="{DD8F06DE-CA1E-4E5D-A6EA-B6CF76D8ED40}" destId="{686809EA-F831-49A8-8D23-3858C960BD0E}" srcOrd="0" destOrd="0" presId="urn:microsoft.com/office/officeart/2005/8/layout/hierarchy3"/>
    <dgm:cxn modelId="{CFCC557F-D3B3-404C-A4E5-A2A1BE6B8F3F}" type="presOf" srcId="{02A884A9-2C20-4869-9234-F7CFDC1EA464}" destId="{9C6155A8-E68D-4E6A-9C51-6ABE7153C150}" srcOrd="0" destOrd="0" presId="urn:microsoft.com/office/officeart/2005/8/layout/hierarchy3"/>
    <dgm:cxn modelId="{8301AE92-5288-4D24-950F-3D7201D0C148}" type="presOf" srcId="{5066C2D1-5B26-4050-8579-BBE159584A28}" destId="{93808EA2-0332-45B1-A714-2DABF9B63DA3}" srcOrd="1" destOrd="0" presId="urn:microsoft.com/office/officeart/2005/8/layout/hierarchy3"/>
    <dgm:cxn modelId="{D40EDD9C-8639-4799-BB13-3D4CC13FDE1B}" type="presParOf" srcId="{9C6155A8-E68D-4E6A-9C51-6ABE7153C150}" destId="{CCE8405D-0706-48E1-BC98-0A1D7D5331F6}" srcOrd="0" destOrd="0" presId="urn:microsoft.com/office/officeart/2005/8/layout/hierarchy3"/>
    <dgm:cxn modelId="{EF058F7F-8037-427B-8C5D-37857A8F97B0}" type="presParOf" srcId="{CCE8405D-0706-48E1-BC98-0A1D7D5331F6}" destId="{4A3D310E-5AA2-42D8-81BB-EEE458C73AA4}" srcOrd="0" destOrd="0" presId="urn:microsoft.com/office/officeart/2005/8/layout/hierarchy3"/>
    <dgm:cxn modelId="{C5462301-B410-419E-96A2-F6B9947B2D69}" type="presParOf" srcId="{4A3D310E-5AA2-42D8-81BB-EEE458C73AA4}" destId="{2195D1AE-FB22-4B46-9440-583B45B2859D}" srcOrd="0" destOrd="0" presId="urn:microsoft.com/office/officeart/2005/8/layout/hierarchy3"/>
    <dgm:cxn modelId="{66B62CC5-6017-4A54-BA23-C7534BF5951F}" type="presParOf" srcId="{4A3D310E-5AA2-42D8-81BB-EEE458C73AA4}" destId="{93808EA2-0332-45B1-A714-2DABF9B63DA3}" srcOrd="1" destOrd="0" presId="urn:microsoft.com/office/officeart/2005/8/layout/hierarchy3"/>
    <dgm:cxn modelId="{E3E504E6-BCAF-474D-B212-E9B19249B755}" type="presParOf" srcId="{CCE8405D-0706-48E1-BC98-0A1D7D5331F6}" destId="{3437019E-E775-4388-BD85-A15F4BE72F51}" srcOrd="1" destOrd="0" presId="urn:microsoft.com/office/officeart/2005/8/layout/hierarchy3"/>
    <dgm:cxn modelId="{BDDE44B0-4DB9-47B7-B9CF-990D2071CEA4}" type="presParOf" srcId="{9C6155A8-E68D-4E6A-9C51-6ABE7153C150}" destId="{331490E5-9F96-4CF3-8E3E-D1207EC43B15}" srcOrd="1" destOrd="0" presId="urn:microsoft.com/office/officeart/2005/8/layout/hierarchy3"/>
    <dgm:cxn modelId="{EC370EEE-0DF8-48D3-A107-346DB6A9F2EE}" type="presParOf" srcId="{331490E5-9F96-4CF3-8E3E-D1207EC43B15}" destId="{4626ECA4-B5FD-4A6C-AE05-A56FC417C732}" srcOrd="0" destOrd="0" presId="urn:microsoft.com/office/officeart/2005/8/layout/hierarchy3"/>
    <dgm:cxn modelId="{DAC637A2-4042-4CDF-96F3-676D52C96B00}" type="presParOf" srcId="{4626ECA4-B5FD-4A6C-AE05-A56FC417C732}" destId="{686809EA-F831-49A8-8D23-3858C960BD0E}" srcOrd="0" destOrd="0" presId="urn:microsoft.com/office/officeart/2005/8/layout/hierarchy3"/>
    <dgm:cxn modelId="{BFB22347-2556-4374-A9BC-F288AACFE3B8}" type="presParOf" srcId="{4626ECA4-B5FD-4A6C-AE05-A56FC417C732}" destId="{540EA9B9-4BB9-45B3-B19A-3061A38A714C}" srcOrd="1" destOrd="0" presId="urn:microsoft.com/office/officeart/2005/8/layout/hierarchy3"/>
    <dgm:cxn modelId="{B4A9B18E-3309-4F64-BC21-ADD8F1468362}" type="presParOf" srcId="{331490E5-9F96-4CF3-8E3E-D1207EC43B15}" destId="{DB6037E1-BF0F-415E-9EB3-A212B38EC384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34AC83-513D-471B-B4FD-BBF28779A95A}">
      <dsp:nvSpPr>
        <dsp:cNvPr id="0" name=""/>
        <dsp:cNvSpPr/>
      </dsp:nvSpPr>
      <dsp:spPr>
        <a:xfrm>
          <a:off x="0" y="42584"/>
          <a:ext cx="7633526" cy="122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Opinia zwraca uwagę na to co działa dobrze w punkcie, a co powinno zostać poprawione. </a:t>
          </a:r>
          <a:endParaRPr lang="en-US" sz="2300" kern="1200"/>
        </a:p>
      </dsp:txBody>
      <dsp:txXfrm>
        <a:off x="59606" y="102190"/>
        <a:ext cx="7514314" cy="1101829"/>
      </dsp:txXfrm>
    </dsp:sp>
    <dsp:sp modelId="{C2411975-03CC-4E0D-9891-885ED64E8294}">
      <dsp:nvSpPr>
        <dsp:cNvPr id="0" name=""/>
        <dsp:cNvSpPr/>
      </dsp:nvSpPr>
      <dsp:spPr>
        <a:xfrm>
          <a:off x="0" y="1329865"/>
          <a:ext cx="7633526" cy="122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Dzięki wyrażanym opinią osoby zajmujące się organizacją punktów mogą podjąć odpowiednie kroki, by zwiększyć komfort beneficjentów.</a:t>
          </a:r>
          <a:endParaRPr lang="en-US" sz="2300" kern="1200"/>
        </a:p>
      </dsp:txBody>
      <dsp:txXfrm>
        <a:off x="59606" y="1389471"/>
        <a:ext cx="7514314" cy="1101829"/>
      </dsp:txXfrm>
    </dsp:sp>
    <dsp:sp modelId="{37BDC937-A9CF-4A08-9230-80566D17BA51}">
      <dsp:nvSpPr>
        <dsp:cNvPr id="0" name=""/>
        <dsp:cNvSpPr/>
      </dsp:nvSpPr>
      <dsp:spPr>
        <a:xfrm>
          <a:off x="0" y="2617147"/>
          <a:ext cx="7633526" cy="12210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300" kern="1200"/>
            <a:t>Posłużą analizie i sformułowaniu wniosków na temat działalności punktu</a:t>
          </a:r>
          <a:endParaRPr lang="en-US" sz="2300" kern="1200"/>
        </a:p>
      </dsp:txBody>
      <dsp:txXfrm>
        <a:off x="59606" y="2676753"/>
        <a:ext cx="7514314" cy="11018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95D1AE-FB22-4B46-9440-583B45B2859D}">
      <dsp:nvSpPr>
        <dsp:cNvPr id="0" name=""/>
        <dsp:cNvSpPr/>
      </dsp:nvSpPr>
      <dsp:spPr>
        <a:xfrm>
          <a:off x="1075" y="1196596"/>
          <a:ext cx="3916288" cy="1958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Jest to karta za pomocą której dokumentuje się każdy przypadek udzielenia nieodpłatnej pomocy prawnej lub nieodpłatnego pomocnictwa obywatelskiego</a:t>
          </a:r>
          <a:endParaRPr lang="en-US" sz="2200" kern="1200"/>
        </a:p>
      </dsp:txBody>
      <dsp:txXfrm>
        <a:off x="58427" y="1253948"/>
        <a:ext cx="3801584" cy="1843440"/>
      </dsp:txXfrm>
    </dsp:sp>
    <dsp:sp modelId="{686809EA-F831-49A8-8D23-3858C960BD0E}">
      <dsp:nvSpPr>
        <dsp:cNvPr id="0" name=""/>
        <dsp:cNvSpPr/>
      </dsp:nvSpPr>
      <dsp:spPr>
        <a:xfrm>
          <a:off x="4896436" y="1196596"/>
          <a:ext cx="3916288" cy="19581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UWAGA! W karcie nie podaje się danych osobowych pozwalających na zidentyfikowanie osoby, która pomoc utrzymuje. Jest to anonimowe. </a:t>
          </a:r>
          <a:endParaRPr lang="en-US" sz="2200" kern="1200"/>
        </a:p>
      </dsp:txBody>
      <dsp:txXfrm>
        <a:off x="4953788" y="1253948"/>
        <a:ext cx="3801584" cy="184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683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614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47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47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443684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461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8884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8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267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42A54C80-263E-416B-A8E0-580EDEADCBDC}" type="datetimeFigureOut">
              <a:rPr lang="en-US" smtClean="0"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543313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52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3642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p.powiat-otwocki.pl/plik,17358,informacja-o-mozliwosci-przekazywania-przez-osoby-uprawnione-opinii-o-udzielonej-nieodplatnej-pomocy-prawnej-lub-swiadczonym-nieodplatnym-poradnictwie-obywatelskim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8FFBEEC-E1D5-4133-8566-2A59DDB17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671909" y="951400"/>
            <a:ext cx="5875694" cy="4654296"/>
          </a:xfrm>
        </p:spPr>
        <p:txBody>
          <a:bodyPr>
            <a:normAutofit/>
          </a:bodyPr>
          <a:lstStyle/>
          <a:p>
            <a:r>
              <a:rPr lang="pl-PL" sz="6200">
                <a:solidFill>
                  <a:srgbClr val="2A1A00"/>
                </a:solidFill>
              </a:rPr>
              <a:t>Możliwość wyrażenia opinii o udzielonej pomocy </a:t>
            </a:r>
          </a:p>
        </p:txBody>
      </p:sp>
      <p:sp>
        <p:nvSpPr>
          <p:cNvPr id="13" name="Freeform 14">
            <a:extLst>
              <a:ext uri="{FF2B5EF4-FFF2-40B4-BE49-F238E27FC236}">
                <a16:creationId xmlns:a16="http://schemas.microsoft.com/office/drawing/2014/main" id="{E8EFDFFA-99D1-4010-8BB3-F3C338EC0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6" name="Obraz 5" descr="Obraz zawierający krąg, Grafika&#10;&#10;Opis wygenerowany automatyczni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5" y="1802756"/>
            <a:ext cx="3995589" cy="3256404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EAB84B1A-3F35-6DBB-6889-A2663F00BD25}"/>
              </a:ext>
            </a:extLst>
          </p:cNvPr>
          <p:cNvSpPr txBox="1"/>
          <p:nvPr/>
        </p:nvSpPr>
        <p:spPr>
          <a:xfrm>
            <a:off x="5948156" y="5444935"/>
            <a:ext cx="62438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Zadanie finansowane w ramach projektu ze środków budżetu państwa przez Powiat rycki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31648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6">
            <a:extLst>
              <a:ext uri="{FF2B5EF4-FFF2-40B4-BE49-F238E27FC236}">
                <a16:creationId xmlns:a16="http://schemas.microsoft.com/office/drawing/2014/main" id="{B217C2AD-51B4-40CE-A71F-F5D3F846D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6F1BF92E-23CF-4BFE-9E1F-C359BACFA3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19" name="Rectangle 12">
            <a:extLst>
              <a:ext uri="{FF2B5EF4-FFF2-40B4-BE49-F238E27FC236}">
                <a16:creationId xmlns:a16="http://schemas.microsoft.com/office/drawing/2014/main" id="{28FFBEEC-E1D5-4133-8566-2A59DDB17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639060" y="0"/>
            <a:ext cx="755294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671909" y="951400"/>
            <a:ext cx="5875694" cy="46542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200" b="1" spc="800">
                <a:solidFill>
                  <a:srgbClr val="2A1A00"/>
                </a:solidFill>
              </a:rPr>
              <a:t>Jak wygląda taka karta?</a:t>
            </a:r>
            <a:br>
              <a:rPr lang="en-US" sz="6200" b="1" spc="800">
                <a:solidFill>
                  <a:srgbClr val="2A1A00"/>
                </a:solidFill>
              </a:rPr>
            </a:br>
            <a:r>
              <a:rPr lang="en-US" sz="6200" b="1" spc="800">
                <a:solidFill>
                  <a:srgbClr val="2A1A00"/>
                </a:solidFill>
              </a:rPr>
              <a:t>Część B – udzielenie opinii</a:t>
            </a:r>
          </a:p>
        </p:txBody>
      </p:sp>
      <p:sp>
        <p:nvSpPr>
          <p:cNvPr id="20" name="Freeform 14">
            <a:extLst>
              <a:ext uri="{FF2B5EF4-FFF2-40B4-BE49-F238E27FC236}">
                <a16:creationId xmlns:a16="http://schemas.microsoft.com/office/drawing/2014/main" id="{E8EFDFFA-99D1-4010-8BB3-F3C338EC0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5282519" cy="6858000"/>
          </a:xfrm>
          <a:custGeom>
            <a:avLst/>
            <a:gdLst>
              <a:gd name="connsiteX0" fmla="*/ 0 w 4992864"/>
              <a:gd name="connsiteY0" fmla="*/ 0 h 6858000"/>
              <a:gd name="connsiteX1" fmla="*/ 4813476 w 4992864"/>
              <a:gd name="connsiteY1" fmla="*/ 0 h 6858000"/>
              <a:gd name="connsiteX2" fmla="*/ 4818239 w 4992864"/>
              <a:gd name="connsiteY2" fmla="*/ 66675 h 6858000"/>
              <a:gd name="connsiteX3" fmla="*/ 4826176 w 4992864"/>
              <a:gd name="connsiteY3" fmla="*/ 122237 h 6858000"/>
              <a:gd name="connsiteX4" fmla="*/ 4835701 w 4992864"/>
              <a:gd name="connsiteY4" fmla="*/ 174625 h 6858000"/>
              <a:gd name="connsiteX5" fmla="*/ 4851576 w 4992864"/>
              <a:gd name="connsiteY5" fmla="*/ 217487 h 6858000"/>
              <a:gd name="connsiteX6" fmla="*/ 4867451 w 4992864"/>
              <a:gd name="connsiteY6" fmla="*/ 260350 h 6858000"/>
              <a:gd name="connsiteX7" fmla="*/ 4886501 w 4992864"/>
              <a:gd name="connsiteY7" fmla="*/ 296862 h 6858000"/>
              <a:gd name="connsiteX8" fmla="*/ 4905551 w 4992864"/>
              <a:gd name="connsiteY8" fmla="*/ 334962 h 6858000"/>
              <a:gd name="connsiteX9" fmla="*/ 4923014 w 4992864"/>
              <a:gd name="connsiteY9" fmla="*/ 369887 h 6858000"/>
              <a:gd name="connsiteX10" fmla="*/ 4940476 w 4992864"/>
              <a:gd name="connsiteY10" fmla="*/ 409575 h 6858000"/>
              <a:gd name="connsiteX11" fmla="*/ 4956351 w 4992864"/>
              <a:gd name="connsiteY11" fmla="*/ 450850 h 6858000"/>
              <a:gd name="connsiteX12" fmla="*/ 4970639 w 4992864"/>
              <a:gd name="connsiteY12" fmla="*/ 496887 h 6858000"/>
              <a:gd name="connsiteX13" fmla="*/ 4981751 w 4992864"/>
              <a:gd name="connsiteY13" fmla="*/ 546100 h 6858000"/>
              <a:gd name="connsiteX14" fmla="*/ 4989689 w 4992864"/>
              <a:gd name="connsiteY14" fmla="*/ 606425 h 6858000"/>
              <a:gd name="connsiteX15" fmla="*/ 4992864 w 4992864"/>
              <a:gd name="connsiteY15" fmla="*/ 673100 h 6858000"/>
              <a:gd name="connsiteX16" fmla="*/ 4989689 w 4992864"/>
              <a:gd name="connsiteY16" fmla="*/ 744537 h 6858000"/>
              <a:gd name="connsiteX17" fmla="*/ 4981751 w 4992864"/>
              <a:gd name="connsiteY17" fmla="*/ 801687 h 6858000"/>
              <a:gd name="connsiteX18" fmla="*/ 4970639 w 4992864"/>
              <a:gd name="connsiteY18" fmla="*/ 854075 h 6858000"/>
              <a:gd name="connsiteX19" fmla="*/ 4956351 w 4992864"/>
              <a:gd name="connsiteY19" fmla="*/ 901700 h 6858000"/>
              <a:gd name="connsiteX20" fmla="*/ 4940476 w 4992864"/>
              <a:gd name="connsiteY20" fmla="*/ 942975 h 6858000"/>
              <a:gd name="connsiteX21" fmla="*/ 4921426 w 4992864"/>
              <a:gd name="connsiteY21" fmla="*/ 981075 h 6858000"/>
              <a:gd name="connsiteX22" fmla="*/ 4902376 w 4992864"/>
              <a:gd name="connsiteY22" fmla="*/ 1017587 h 6858000"/>
              <a:gd name="connsiteX23" fmla="*/ 4883326 w 4992864"/>
              <a:gd name="connsiteY23" fmla="*/ 1055687 h 6858000"/>
              <a:gd name="connsiteX24" fmla="*/ 4865864 w 4992864"/>
              <a:gd name="connsiteY24" fmla="*/ 1095375 h 6858000"/>
              <a:gd name="connsiteX25" fmla="*/ 4848401 w 4992864"/>
              <a:gd name="connsiteY25" fmla="*/ 1136650 h 6858000"/>
              <a:gd name="connsiteX26" fmla="*/ 4834114 w 4992864"/>
              <a:gd name="connsiteY26" fmla="*/ 1182687 h 6858000"/>
              <a:gd name="connsiteX27" fmla="*/ 4824589 w 4992864"/>
              <a:gd name="connsiteY27" fmla="*/ 1235075 h 6858000"/>
              <a:gd name="connsiteX28" fmla="*/ 4815064 w 4992864"/>
              <a:gd name="connsiteY28" fmla="*/ 1295400 h 6858000"/>
              <a:gd name="connsiteX29" fmla="*/ 4813476 w 4992864"/>
              <a:gd name="connsiteY29" fmla="*/ 1363662 h 6858000"/>
              <a:gd name="connsiteX30" fmla="*/ 4815064 w 4992864"/>
              <a:gd name="connsiteY30" fmla="*/ 1431925 h 6858000"/>
              <a:gd name="connsiteX31" fmla="*/ 4824589 w 4992864"/>
              <a:gd name="connsiteY31" fmla="*/ 1492250 h 6858000"/>
              <a:gd name="connsiteX32" fmla="*/ 4834114 w 4992864"/>
              <a:gd name="connsiteY32" fmla="*/ 1544637 h 6858000"/>
              <a:gd name="connsiteX33" fmla="*/ 4848401 w 4992864"/>
              <a:gd name="connsiteY33" fmla="*/ 1589087 h 6858000"/>
              <a:gd name="connsiteX34" fmla="*/ 4865864 w 4992864"/>
              <a:gd name="connsiteY34" fmla="*/ 1631950 h 6858000"/>
              <a:gd name="connsiteX35" fmla="*/ 4883326 w 4992864"/>
              <a:gd name="connsiteY35" fmla="*/ 1671637 h 6858000"/>
              <a:gd name="connsiteX36" fmla="*/ 4902376 w 4992864"/>
              <a:gd name="connsiteY36" fmla="*/ 1708150 h 6858000"/>
              <a:gd name="connsiteX37" fmla="*/ 4921426 w 4992864"/>
              <a:gd name="connsiteY37" fmla="*/ 1743075 h 6858000"/>
              <a:gd name="connsiteX38" fmla="*/ 4940476 w 4992864"/>
              <a:gd name="connsiteY38" fmla="*/ 1782762 h 6858000"/>
              <a:gd name="connsiteX39" fmla="*/ 4956351 w 4992864"/>
              <a:gd name="connsiteY39" fmla="*/ 1824037 h 6858000"/>
              <a:gd name="connsiteX40" fmla="*/ 4970639 w 4992864"/>
              <a:gd name="connsiteY40" fmla="*/ 1870075 h 6858000"/>
              <a:gd name="connsiteX41" fmla="*/ 4981751 w 4992864"/>
              <a:gd name="connsiteY41" fmla="*/ 1922462 h 6858000"/>
              <a:gd name="connsiteX42" fmla="*/ 4989689 w 4992864"/>
              <a:gd name="connsiteY42" fmla="*/ 1982787 h 6858000"/>
              <a:gd name="connsiteX43" fmla="*/ 4992864 w 4992864"/>
              <a:gd name="connsiteY43" fmla="*/ 2051050 h 6858000"/>
              <a:gd name="connsiteX44" fmla="*/ 4989689 w 4992864"/>
              <a:gd name="connsiteY44" fmla="*/ 2119312 h 6858000"/>
              <a:gd name="connsiteX45" fmla="*/ 4981751 w 4992864"/>
              <a:gd name="connsiteY45" fmla="*/ 2179637 h 6858000"/>
              <a:gd name="connsiteX46" fmla="*/ 4970639 w 4992864"/>
              <a:gd name="connsiteY46" fmla="*/ 2232025 h 6858000"/>
              <a:gd name="connsiteX47" fmla="*/ 4956351 w 4992864"/>
              <a:gd name="connsiteY47" fmla="*/ 2278062 h 6858000"/>
              <a:gd name="connsiteX48" fmla="*/ 4940476 w 4992864"/>
              <a:gd name="connsiteY48" fmla="*/ 2319337 h 6858000"/>
              <a:gd name="connsiteX49" fmla="*/ 4921426 w 4992864"/>
              <a:gd name="connsiteY49" fmla="*/ 2359025 h 6858000"/>
              <a:gd name="connsiteX50" fmla="*/ 4902376 w 4992864"/>
              <a:gd name="connsiteY50" fmla="*/ 2395537 h 6858000"/>
              <a:gd name="connsiteX51" fmla="*/ 4883326 w 4992864"/>
              <a:gd name="connsiteY51" fmla="*/ 2433637 h 6858000"/>
              <a:gd name="connsiteX52" fmla="*/ 4865864 w 4992864"/>
              <a:gd name="connsiteY52" fmla="*/ 2471737 h 6858000"/>
              <a:gd name="connsiteX53" fmla="*/ 4848401 w 4992864"/>
              <a:gd name="connsiteY53" fmla="*/ 2513012 h 6858000"/>
              <a:gd name="connsiteX54" fmla="*/ 4834114 w 4992864"/>
              <a:gd name="connsiteY54" fmla="*/ 2560637 h 6858000"/>
              <a:gd name="connsiteX55" fmla="*/ 4824589 w 4992864"/>
              <a:gd name="connsiteY55" fmla="*/ 2613025 h 6858000"/>
              <a:gd name="connsiteX56" fmla="*/ 4815064 w 4992864"/>
              <a:gd name="connsiteY56" fmla="*/ 2671762 h 6858000"/>
              <a:gd name="connsiteX57" fmla="*/ 4813476 w 4992864"/>
              <a:gd name="connsiteY57" fmla="*/ 2741612 h 6858000"/>
              <a:gd name="connsiteX58" fmla="*/ 4815064 w 4992864"/>
              <a:gd name="connsiteY58" fmla="*/ 2809875 h 6858000"/>
              <a:gd name="connsiteX59" fmla="*/ 4824589 w 4992864"/>
              <a:gd name="connsiteY59" fmla="*/ 2868612 h 6858000"/>
              <a:gd name="connsiteX60" fmla="*/ 4834114 w 4992864"/>
              <a:gd name="connsiteY60" fmla="*/ 2922587 h 6858000"/>
              <a:gd name="connsiteX61" fmla="*/ 4848401 w 4992864"/>
              <a:gd name="connsiteY61" fmla="*/ 2967037 h 6858000"/>
              <a:gd name="connsiteX62" fmla="*/ 4865864 w 4992864"/>
              <a:gd name="connsiteY62" fmla="*/ 3009900 h 6858000"/>
              <a:gd name="connsiteX63" fmla="*/ 4883326 w 4992864"/>
              <a:gd name="connsiteY63" fmla="*/ 3046412 h 6858000"/>
              <a:gd name="connsiteX64" fmla="*/ 4902376 w 4992864"/>
              <a:gd name="connsiteY64" fmla="*/ 3084512 h 6858000"/>
              <a:gd name="connsiteX65" fmla="*/ 4921426 w 4992864"/>
              <a:gd name="connsiteY65" fmla="*/ 3121025 h 6858000"/>
              <a:gd name="connsiteX66" fmla="*/ 4940476 w 4992864"/>
              <a:gd name="connsiteY66" fmla="*/ 3160712 h 6858000"/>
              <a:gd name="connsiteX67" fmla="*/ 4956351 w 4992864"/>
              <a:gd name="connsiteY67" fmla="*/ 3201987 h 6858000"/>
              <a:gd name="connsiteX68" fmla="*/ 4970639 w 4992864"/>
              <a:gd name="connsiteY68" fmla="*/ 3248025 h 6858000"/>
              <a:gd name="connsiteX69" fmla="*/ 4981751 w 4992864"/>
              <a:gd name="connsiteY69" fmla="*/ 3300412 h 6858000"/>
              <a:gd name="connsiteX70" fmla="*/ 4989689 w 4992864"/>
              <a:gd name="connsiteY70" fmla="*/ 3360737 h 6858000"/>
              <a:gd name="connsiteX71" fmla="*/ 4992864 w 4992864"/>
              <a:gd name="connsiteY71" fmla="*/ 3427412 h 6858000"/>
              <a:gd name="connsiteX72" fmla="*/ 4989689 w 4992864"/>
              <a:gd name="connsiteY72" fmla="*/ 3497262 h 6858000"/>
              <a:gd name="connsiteX73" fmla="*/ 4981751 w 4992864"/>
              <a:gd name="connsiteY73" fmla="*/ 3557587 h 6858000"/>
              <a:gd name="connsiteX74" fmla="*/ 4970639 w 4992864"/>
              <a:gd name="connsiteY74" fmla="*/ 3609975 h 6858000"/>
              <a:gd name="connsiteX75" fmla="*/ 4956351 w 4992864"/>
              <a:gd name="connsiteY75" fmla="*/ 3656012 h 6858000"/>
              <a:gd name="connsiteX76" fmla="*/ 4940476 w 4992864"/>
              <a:gd name="connsiteY76" fmla="*/ 3697287 h 6858000"/>
              <a:gd name="connsiteX77" fmla="*/ 4921426 w 4992864"/>
              <a:gd name="connsiteY77" fmla="*/ 3736975 h 6858000"/>
              <a:gd name="connsiteX78" fmla="*/ 4883326 w 4992864"/>
              <a:gd name="connsiteY78" fmla="*/ 3811587 h 6858000"/>
              <a:gd name="connsiteX79" fmla="*/ 4865864 w 4992864"/>
              <a:gd name="connsiteY79" fmla="*/ 3848100 h 6858000"/>
              <a:gd name="connsiteX80" fmla="*/ 4848401 w 4992864"/>
              <a:gd name="connsiteY80" fmla="*/ 3890962 h 6858000"/>
              <a:gd name="connsiteX81" fmla="*/ 4834114 w 4992864"/>
              <a:gd name="connsiteY81" fmla="*/ 3935412 h 6858000"/>
              <a:gd name="connsiteX82" fmla="*/ 4824589 w 4992864"/>
              <a:gd name="connsiteY82" fmla="*/ 3987800 h 6858000"/>
              <a:gd name="connsiteX83" fmla="*/ 4815064 w 4992864"/>
              <a:gd name="connsiteY83" fmla="*/ 4048125 h 6858000"/>
              <a:gd name="connsiteX84" fmla="*/ 4813476 w 4992864"/>
              <a:gd name="connsiteY84" fmla="*/ 4116387 h 6858000"/>
              <a:gd name="connsiteX85" fmla="*/ 4815064 w 4992864"/>
              <a:gd name="connsiteY85" fmla="*/ 4186237 h 6858000"/>
              <a:gd name="connsiteX86" fmla="*/ 4824589 w 4992864"/>
              <a:gd name="connsiteY86" fmla="*/ 4244975 h 6858000"/>
              <a:gd name="connsiteX87" fmla="*/ 4834114 w 4992864"/>
              <a:gd name="connsiteY87" fmla="*/ 4297362 h 6858000"/>
              <a:gd name="connsiteX88" fmla="*/ 4848401 w 4992864"/>
              <a:gd name="connsiteY88" fmla="*/ 4343400 h 6858000"/>
              <a:gd name="connsiteX89" fmla="*/ 4865864 w 4992864"/>
              <a:gd name="connsiteY89" fmla="*/ 4386262 h 6858000"/>
              <a:gd name="connsiteX90" fmla="*/ 4883326 w 4992864"/>
              <a:gd name="connsiteY90" fmla="*/ 4424362 h 6858000"/>
              <a:gd name="connsiteX91" fmla="*/ 4921426 w 4992864"/>
              <a:gd name="connsiteY91" fmla="*/ 4498975 h 6858000"/>
              <a:gd name="connsiteX92" fmla="*/ 4940476 w 4992864"/>
              <a:gd name="connsiteY92" fmla="*/ 4537075 h 6858000"/>
              <a:gd name="connsiteX93" fmla="*/ 4956351 w 4992864"/>
              <a:gd name="connsiteY93" fmla="*/ 4579937 h 6858000"/>
              <a:gd name="connsiteX94" fmla="*/ 4970639 w 4992864"/>
              <a:gd name="connsiteY94" fmla="*/ 4625975 h 6858000"/>
              <a:gd name="connsiteX95" fmla="*/ 4981751 w 4992864"/>
              <a:gd name="connsiteY95" fmla="*/ 4678362 h 6858000"/>
              <a:gd name="connsiteX96" fmla="*/ 4989689 w 4992864"/>
              <a:gd name="connsiteY96" fmla="*/ 4738687 h 6858000"/>
              <a:gd name="connsiteX97" fmla="*/ 4992864 w 4992864"/>
              <a:gd name="connsiteY97" fmla="*/ 4806950 h 6858000"/>
              <a:gd name="connsiteX98" fmla="*/ 4989689 w 4992864"/>
              <a:gd name="connsiteY98" fmla="*/ 4875212 h 6858000"/>
              <a:gd name="connsiteX99" fmla="*/ 4981751 w 4992864"/>
              <a:gd name="connsiteY99" fmla="*/ 4935537 h 6858000"/>
              <a:gd name="connsiteX100" fmla="*/ 4970639 w 4992864"/>
              <a:gd name="connsiteY100" fmla="*/ 4987925 h 6858000"/>
              <a:gd name="connsiteX101" fmla="*/ 4956351 w 4992864"/>
              <a:gd name="connsiteY101" fmla="*/ 5033962 h 6858000"/>
              <a:gd name="connsiteX102" fmla="*/ 4940476 w 4992864"/>
              <a:gd name="connsiteY102" fmla="*/ 5075237 h 6858000"/>
              <a:gd name="connsiteX103" fmla="*/ 4921426 w 4992864"/>
              <a:gd name="connsiteY103" fmla="*/ 5114925 h 6858000"/>
              <a:gd name="connsiteX104" fmla="*/ 4902376 w 4992864"/>
              <a:gd name="connsiteY104" fmla="*/ 5149850 h 6858000"/>
              <a:gd name="connsiteX105" fmla="*/ 4883326 w 4992864"/>
              <a:gd name="connsiteY105" fmla="*/ 5186362 h 6858000"/>
              <a:gd name="connsiteX106" fmla="*/ 4865864 w 4992864"/>
              <a:gd name="connsiteY106" fmla="*/ 5226050 h 6858000"/>
              <a:gd name="connsiteX107" fmla="*/ 4848401 w 4992864"/>
              <a:gd name="connsiteY107" fmla="*/ 5268912 h 6858000"/>
              <a:gd name="connsiteX108" fmla="*/ 4834114 w 4992864"/>
              <a:gd name="connsiteY108" fmla="*/ 5313362 h 6858000"/>
              <a:gd name="connsiteX109" fmla="*/ 4824589 w 4992864"/>
              <a:gd name="connsiteY109" fmla="*/ 5365750 h 6858000"/>
              <a:gd name="connsiteX110" fmla="*/ 4815064 w 4992864"/>
              <a:gd name="connsiteY110" fmla="*/ 5426075 h 6858000"/>
              <a:gd name="connsiteX111" fmla="*/ 4813476 w 4992864"/>
              <a:gd name="connsiteY111" fmla="*/ 5494337 h 6858000"/>
              <a:gd name="connsiteX112" fmla="*/ 4815064 w 4992864"/>
              <a:gd name="connsiteY112" fmla="*/ 5562600 h 6858000"/>
              <a:gd name="connsiteX113" fmla="*/ 4824589 w 4992864"/>
              <a:gd name="connsiteY113" fmla="*/ 5622925 h 6858000"/>
              <a:gd name="connsiteX114" fmla="*/ 4834114 w 4992864"/>
              <a:gd name="connsiteY114" fmla="*/ 5675312 h 6858000"/>
              <a:gd name="connsiteX115" fmla="*/ 4848401 w 4992864"/>
              <a:gd name="connsiteY115" fmla="*/ 5721350 h 6858000"/>
              <a:gd name="connsiteX116" fmla="*/ 4865864 w 4992864"/>
              <a:gd name="connsiteY116" fmla="*/ 5762625 h 6858000"/>
              <a:gd name="connsiteX117" fmla="*/ 4883326 w 4992864"/>
              <a:gd name="connsiteY117" fmla="*/ 5802312 h 6858000"/>
              <a:gd name="connsiteX118" fmla="*/ 4902376 w 4992864"/>
              <a:gd name="connsiteY118" fmla="*/ 5840412 h 6858000"/>
              <a:gd name="connsiteX119" fmla="*/ 4921426 w 4992864"/>
              <a:gd name="connsiteY119" fmla="*/ 5876925 h 6858000"/>
              <a:gd name="connsiteX120" fmla="*/ 4940476 w 4992864"/>
              <a:gd name="connsiteY120" fmla="*/ 5915025 h 6858000"/>
              <a:gd name="connsiteX121" fmla="*/ 4956351 w 4992864"/>
              <a:gd name="connsiteY121" fmla="*/ 5956300 h 6858000"/>
              <a:gd name="connsiteX122" fmla="*/ 4970639 w 4992864"/>
              <a:gd name="connsiteY122" fmla="*/ 6003925 h 6858000"/>
              <a:gd name="connsiteX123" fmla="*/ 4981751 w 4992864"/>
              <a:gd name="connsiteY123" fmla="*/ 6056312 h 6858000"/>
              <a:gd name="connsiteX124" fmla="*/ 4989689 w 4992864"/>
              <a:gd name="connsiteY124" fmla="*/ 6113462 h 6858000"/>
              <a:gd name="connsiteX125" fmla="*/ 4992864 w 4992864"/>
              <a:gd name="connsiteY125" fmla="*/ 6183312 h 6858000"/>
              <a:gd name="connsiteX126" fmla="*/ 4989689 w 4992864"/>
              <a:gd name="connsiteY126" fmla="*/ 6251575 h 6858000"/>
              <a:gd name="connsiteX127" fmla="*/ 4981751 w 4992864"/>
              <a:gd name="connsiteY127" fmla="*/ 6311900 h 6858000"/>
              <a:gd name="connsiteX128" fmla="*/ 4970639 w 4992864"/>
              <a:gd name="connsiteY128" fmla="*/ 6361112 h 6858000"/>
              <a:gd name="connsiteX129" fmla="*/ 4956351 w 4992864"/>
              <a:gd name="connsiteY129" fmla="*/ 6407150 h 6858000"/>
              <a:gd name="connsiteX130" fmla="*/ 4940476 w 4992864"/>
              <a:gd name="connsiteY130" fmla="*/ 6448425 h 6858000"/>
              <a:gd name="connsiteX131" fmla="*/ 4923014 w 4992864"/>
              <a:gd name="connsiteY131" fmla="*/ 6488112 h 6858000"/>
              <a:gd name="connsiteX132" fmla="*/ 4905551 w 4992864"/>
              <a:gd name="connsiteY132" fmla="*/ 6523037 h 6858000"/>
              <a:gd name="connsiteX133" fmla="*/ 4886501 w 4992864"/>
              <a:gd name="connsiteY133" fmla="*/ 6561137 h 6858000"/>
              <a:gd name="connsiteX134" fmla="*/ 4867451 w 4992864"/>
              <a:gd name="connsiteY134" fmla="*/ 6597650 h 6858000"/>
              <a:gd name="connsiteX135" fmla="*/ 4851576 w 4992864"/>
              <a:gd name="connsiteY135" fmla="*/ 6640512 h 6858000"/>
              <a:gd name="connsiteX136" fmla="*/ 4835701 w 4992864"/>
              <a:gd name="connsiteY136" fmla="*/ 6683375 h 6858000"/>
              <a:gd name="connsiteX137" fmla="*/ 4826176 w 4992864"/>
              <a:gd name="connsiteY137" fmla="*/ 6735762 h 6858000"/>
              <a:gd name="connsiteX138" fmla="*/ 4818239 w 4992864"/>
              <a:gd name="connsiteY138" fmla="*/ 6791325 h 6858000"/>
              <a:gd name="connsiteX139" fmla="*/ 4813476 w 4992864"/>
              <a:gd name="connsiteY139" fmla="*/ 6858000 h 6858000"/>
              <a:gd name="connsiteX140" fmla="*/ 0 w 4992864"/>
              <a:gd name="connsiteY14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992864" h="6858000">
                <a:moveTo>
                  <a:pt x="0" y="0"/>
                </a:moveTo>
                <a:lnTo>
                  <a:pt x="4813476" y="0"/>
                </a:lnTo>
                <a:lnTo>
                  <a:pt x="4818239" y="66675"/>
                </a:lnTo>
                <a:lnTo>
                  <a:pt x="4826176" y="122237"/>
                </a:lnTo>
                <a:lnTo>
                  <a:pt x="4835701" y="174625"/>
                </a:lnTo>
                <a:lnTo>
                  <a:pt x="4851576" y="217487"/>
                </a:lnTo>
                <a:lnTo>
                  <a:pt x="4867451" y="260350"/>
                </a:lnTo>
                <a:lnTo>
                  <a:pt x="4886501" y="296862"/>
                </a:lnTo>
                <a:lnTo>
                  <a:pt x="4905551" y="334962"/>
                </a:lnTo>
                <a:lnTo>
                  <a:pt x="4923014" y="369887"/>
                </a:lnTo>
                <a:lnTo>
                  <a:pt x="4940476" y="409575"/>
                </a:lnTo>
                <a:lnTo>
                  <a:pt x="4956351" y="450850"/>
                </a:lnTo>
                <a:lnTo>
                  <a:pt x="4970639" y="496887"/>
                </a:lnTo>
                <a:lnTo>
                  <a:pt x="4981751" y="546100"/>
                </a:lnTo>
                <a:lnTo>
                  <a:pt x="4989689" y="606425"/>
                </a:lnTo>
                <a:lnTo>
                  <a:pt x="4992864" y="673100"/>
                </a:lnTo>
                <a:lnTo>
                  <a:pt x="4989689" y="744537"/>
                </a:lnTo>
                <a:lnTo>
                  <a:pt x="4981751" y="801687"/>
                </a:lnTo>
                <a:lnTo>
                  <a:pt x="4970639" y="854075"/>
                </a:lnTo>
                <a:lnTo>
                  <a:pt x="4956351" y="901700"/>
                </a:lnTo>
                <a:lnTo>
                  <a:pt x="4940476" y="942975"/>
                </a:lnTo>
                <a:lnTo>
                  <a:pt x="4921426" y="981075"/>
                </a:lnTo>
                <a:lnTo>
                  <a:pt x="4902376" y="1017587"/>
                </a:lnTo>
                <a:lnTo>
                  <a:pt x="4883326" y="1055687"/>
                </a:lnTo>
                <a:lnTo>
                  <a:pt x="4865864" y="1095375"/>
                </a:lnTo>
                <a:lnTo>
                  <a:pt x="4848401" y="1136650"/>
                </a:lnTo>
                <a:lnTo>
                  <a:pt x="4834114" y="1182687"/>
                </a:lnTo>
                <a:lnTo>
                  <a:pt x="4824589" y="1235075"/>
                </a:lnTo>
                <a:lnTo>
                  <a:pt x="4815064" y="1295400"/>
                </a:lnTo>
                <a:lnTo>
                  <a:pt x="4813476" y="1363662"/>
                </a:lnTo>
                <a:lnTo>
                  <a:pt x="4815064" y="1431925"/>
                </a:lnTo>
                <a:lnTo>
                  <a:pt x="4824589" y="1492250"/>
                </a:lnTo>
                <a:lnTo>
                  <a:pt x="4834114" y="1544637"/>
                </a:lnTo>
                <a:lnTo>
                  <a:pt x="4848401" y="1589087"/>
                </a:lnTo>
                <a:lnTo>
                  <a:pt x="4865864" y="1631950"/>
                </a:lnTo>
                <a:lnTo>
                  <a:pt x="4883326" y="1671637"/>
                </a:lnTo>
                <a:lnTo>
                  <a:pt x="4902376" y="1708150"/>
                </a:lnTo>
                <a:lnTo>
                  <a:pt x="4921426" y="1743075"/>
                </a:lnTo>
                <a:lnTo>
                  <a:pt x="4940476" y="1782762"/>
                </a:lnTo>
                <a:lnTo>
                  <a:pt x="4956351" y="1824037"/>
                </a:lnTo>
                <a:lnTo>
                  <a:pt x="4970639" y="1870075"/>
                </a:lnTo>
                <a:lnTo>
                  <a:pt x="4981751" y="1922462"/>
                </a:lnTo>
                <a:lnTo>
                  <a:pt x="4989689" y="1982787"/>
                </a:lnTo>
                <a:lnTo>
                  <a:pt x="4992864" y="2051050"/>
                </a:lnTo>
                <a:lnTo>
                  <a:pt x="4989689" y="2119312"/>
                </a:lnTo>
                <a:lnTo>
                  <a:pt x="4981751" y="2179637"/>
                </a:lnTo>
                <a:lnTo>
                  <a:pt x="4970639" y="2232025"/>
                </a:lnTo>
                <a:lnTo>
                  <a:pt x="4956351" y="2278062"/>
                </a:lnTo>
                <a:lnTo>
                  <a:pt x="4940476" y="2319337"/>
                </a:lnTo>
                <a:lnTo>
                  <a:pt x="4921426" y="2359025"/>
                </a:lnTo>
                <a:lnTo>
                  <a:pt x="4902376" y="2395537"/>
                </a:lnTo>
                <a:lnTo>
                  <a:pt x="4883326" y="2433637"/>
                </a:lnTo>
                <a:lnTo>
                  <a:pt x="4865864" y="2471737"/>
                </a:lnTo>
                <a:lnTo>
                  <a:pt x="4848401" y="2513012"/>
                </a:lnTo>
                <a:lnTo>
                  <a:pt x="4834114" y="2560637"/>
                </a:lnTo>
                <a:lnTo>
                  <a:pt x="4824589" y="2613025"/>
                </a:lnTo>
                <a:lnTo>
                  <a:pt x="4815064" y="2671762"/>
                </a:lnTo>
                <a:lnTo>
                  <a:pt x="4813476" y="2741612"/>
                </a:lnTo>
                <a:lnTo>
                  <a:pt x="4815064" y="2809875"/>
                </a:lnTo>
                <a:lnTo>
                  <a:pt x="4824589" y="2868612"/>
                </a:lnTo>
                <a:lnTo>
                  <a:pt x="4834114" y="2922587"/>
                </a:lnTo>
                <a:lnTo>
                  <a:pt x="4848401" y="2967037"/>
                </a:lnTo>
                <a:lnTo>
                  <a:pt x="4865864" y="3009900"/>
                </a:lnTo>
                <a:lnTo>
                  <a:pt x="4883326" y="3046412"/>
                </a:lnTo>
                <a:lnTo>
                  <a:pt x="4902376" y="3084512"/>
                </a:lnTo>
                <a:lnTo>
                  <a:pt x="4921426" y="3121025"/>
                </a:lnTo>
                <a:lnTo>
                  <a:pt x="4940476" y="3160712"/>
                </a:lnTo>
                <a:lnTo>
                  <a:pt x="4956351" y="3201987"/>
                </a:lnTo>
                <a:lnTo>
                  <a:pt x="4970639" y="3248025"/>
                </a:lnTo>
                <a:lnTo>
                  <a:pt x="4981751" y="3300412"/>
                </a:lnTo>
                <a:lnTo>
                  <a:pt x="4989689" y="3360737"/>
                </a:lnTo>
                <a:lnTo>
                  <a:pt x="4992864" y="3427412"/>
                </a:lnTo>
                <a:lnTo>
                  <a:pt x="4989689" y="3497262"/>
                </a:lnTo>
                <a:lnTo>
                  <a:pt x="4981751" y="3557587"/>
                </a:lnTo>
                <a:lnTo>
                  <a:pt x="4970639" y="3609975"/>
                </a:lnTo>
                <a:lnTo>
                  <a:pt x="4956351" y="3656012"/>
                </a:lnTo>
                <a:lnTo>
                  <a:pt x="4940476" y="3697287"/>
                </a:lnTo>
                <a:lnTo>
                  <a:pt x="4921426" y="3736975"/>
                </a:lnTo>
                <a:lnTo>
                  <a:pt x="4883326" y="3811587"/>
                </a:lnTo>
                <a:lnTo>
                  <a:pt x="4865864" y="3848100"/>
                </a:lnTo>
                <a:lnTo>
                  <a:pt x="4848401" y="3890962"/>
                </a:lnTo>
                <a:lnTo>
                  <a:pt x="4834114" y="3935412"/>
                </a:lnTo>
                <a:lnTo>
                  <a:pt x="4824589" y="3987800"/>
                </a:lnTo>
                <a:lnTo>
                  <a:pt x="4815064" y="4048125"/>
                </a:lnTo>
                <a:lnTo>
                  <a:pt x="4813476" y="4116387"/>
                </a:lnTo>
                <a:lnTo>
                  <a:pt x="4815064" y="4186237"/>
                </a:lnTo>
                <a:lnTo>
                  <a:pt x="4824589" y="4244975"/>
                </a:lnTo>
                <a:lnTo>
                  <a:pt x="4834114" y="4297362"/>
                </a:lnTo>
                <a:lnTo>
                  <a:pt x="4848401" y="4343400"/>
                </a:lnTo>
                <a:lnTo>
                  <a:pt x="4865864" y="4386262"/>
                </a:lnTo>
                <a:lnTo>
                  <a:pt x="4883326" y="4424362"/>
                </a:lnTo>
                <a:lnTo>
                  <a:pt x="4921426" y="4498975"/>
                </a:lnTo>
                <a:lnTo>
                  <a:pt x="4940476" y="4537075"/>
                </a:lnTo>
                <a:lnTo>
                  <a:pt x="4956351" y="4579937"/>
                </a:lnTo>
                <a:lnTo>
                  <a:pt x="4970639" y="4625975"/>
                </a:lnTo>
                <a:lnTo>
                  <a:pt x="4981751" y="4678362"/>
                </a:lnTo>
                <a:lnTo>
                  <a:pt x="4989689" y="4738687"/>
                </a:lnTo>
                <a:lnTo>
                  <a:pt x="4992864" y="4806950"/>
                </a:lnTo>
                <a:lnTo>
                  <a:pt x="4989689" y="4875212"/>
                </a:lnTo>
                <a:lnTo>
                  <a:pt x="4981751" y="4935537"/>
                </a:lnTo>
                <a:lnTo>
                  <a:pt x="4970639" y="4987925"/>
                </a:lnTo>
                <a:lnTo>
                  <a:pt x="4956351" y="5033962"/>
                </a:lnTo>
                <a:lnTo>
                  <a:pt x="4940476" y="5075237"/>
                </a:lnTo>
                <a:lnTo>
                  <a:pt x="4921426" y="5114925"/>
                </a:lnTo>
                <a:lnTo>
                  <a:pt x="4902376" y="5149850"/>
                </a:lnTo>
                <a:lnTo>
                  <a:pt x="4883326" y="5186362"/>
                </a:lnTo>
                <a:lnTo>
                  <a:pt x="4865864" y="5226050"/>
                </a:lnTo>
                <a:lnTo>
                  <a:pt x="4848401" y="5268912"/>
                </a:lnTo>
                <a:lnTo>
                  <a:pt x="4834114" y="5313362"/>
                </a:lnTo>
                <a:lnTo>
                  <a:pt x="4824589" y="5365750"/>
                </a:lnTo>
                <a:lnTo>
                  <a:pt x="4815064" y="5426075"/>
                </a:lnTo>
                <a:lnTo>
                  <a:pt x="4813476" y="5494337"/>
                </a:lnTo>
                <a:lnTo>
                  <a:pt x="4815064" y="5562600"/>
                </a:lnTo>
                <a:lnTo>
                  <a:pt x="4824589" y="5622925"/>
                </a:lnTo>
                <a:lnTo>
                  <a:pt x="4834114" y="5675312"/>
                </a:lnTo>
                <a:lnTo>
                  <a:pt x="4848401" y="5721350"/>
                </a:lnTo>
                <a:lnTo>
                  <a:pt x="4865864" y="5762625"/>
                </a:lnTo>
                <a:lnTo>
                  <a:pt x="4883326" y="5802312"/>
                </a:lnTo>
                <a:lnTo>
                  <a:pt x="4902376" y="5840412"/>
                </a:lnTo>
                <a:lnTo>
                  <a:pt x="4921426" y="5876925"/>
                </a:lnTo>
                <a:lnTo>
                  <a:pt x="4940476" y="5915025"/>
                </a:lnTo>
                <a:lnTo>
                  <a:pt x="4956351" y="5956300"/>
                </a:lnTo>
                <a:lnTo>
                  <a:pt x="4970639" y="6003925"/>
                </a:lnTo>
                <a:lnTo>
                  <a:pt x="4981751" y="6056312"/>
                </a:lnTo>
                <a:lnTo>
                  <a:pt x="4989689" y="6113462"/>
                </a:lnTo>
                <a:lnTo>
                  <a:pt x="4992864" y="6183312"/>
                </a:lnTo>
                <a:lnTo>
                  <a:pt x="4989689" y="6251575"/>
                </a:lnTo>
                <a:lnTo>
                  <a:pt x="4981751" y="6311900"/>
                </a:lnTo>
                <a:lnTo>
                  <a:pt x="4970639" y="6361112"/>
                </a:lnTo>
                <a:lnTo>
                  <a:pt x="4956351" y="6407150"/>
                </a:lnTo>
                <a:lnTo>
                  <a:pt x="4940476" y="6448425"/>
                </a:lnTo>
                <a:lnTo>
                  <a:pt x="4923014" y="6488112"/>
                </a:lnTo>
                <a:lnTo>
                  <a:pt x="4905551" y="6523037"/>
                </a:lnTo>
                <a:lnTo>
                  <a:pt x="4886501" y="6561137"/>
                </a:lnTo>
                <a:lnTo>
                  <a:pt x="4867451" y="6597650"/>
                </a:lnTo>
                <a:lnTo>
                  <a:pt x="4851576" y="6640512"/>
                </a:lnTo>
                <a:lnTo>
                  <a:pt x="4835701" y="6683375"/>
                </a:lnTo>
                <a:lnTo>
                  <a:pt x="4826176" y="6735762"/>
                </a:lnTo>
                <a:lnTo>
                  <a:pt x="4818239" y="6791325"/>
                </a:lnTo>
                <a:lnTo>
                  <a:pt x="481347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15" y="1433164"/>
            <a:ext cx="3995589" cy="399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852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54" y="0"/>
            <a:ext cx="6751846" cy="6724911"/>
          </a:xfrm>
        </p:spPr>
      </p:pic>
    </p:spTree>
    <p:extLst>
      <p:ext uri="{BB962C8B-B14F-4D97-AF65-F5344CB8AC3E}">
        <p14:creationId xmlns:p14="http://schemas.microsoft.com/office/powerpoint/2010/main" val="3275251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ymbol zastępczy zawartości 13" descr="Wycinek ekranu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094" y="0"/>
            <a:ext cx="5631506" cy="6858000"/>
          </a:xfrm>
        </p:spPr>
      </p:pic>
    </p:spTree>
    <p:extLst>
      <p:ext uri="{BB962C8B-B14F-4D97-AF65-F5344CB8AC3E}">
        <p14:creationId xmlns:p14="http://schemas.microsoft.com/office/powerpoint/2010/main" val="1604565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7404" y="952500"/>
            <a:ext cx="9512326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7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F0F283-C8B6-4598-89C9-C404C98A5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73B0C0-761B-443F-97A0-9D6E01FBB7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-2"/>
            <a:ext cx="6300250" cy="6858002"/>
          </a:xfrm>
          <a:custGeom>
            <a:avLst/>
            <a:gdLst>
              <a:gd name="connsiteX0" fmla="*/ 0 w 6300250"/>
              <a:gd name="connsiteY0" fmla="*/ 0 h 6858002"/>
              <a:gd name="connsiteX1" fmla="*/ 3149600 w 6300250"/>
              <a:gd name="connsiteY1" fmla="*/ 0 h 6858002"/>
              <a:gd name="connsiteX2" fmla="*/ 3149600 w 6300250"/>
              <a:gd name="connsiteY2" fmla="*/ 2 h 6858002"/>
              <a:gd name="connsiteX3" fmla="*/ 6110455 w 6300250"/>
              <a:gd name="connsiteY3" fmla="*/ 2 h 6858002"/>
              <a:gd name="connsiteX4" fmla="*/ 6115495 w 6300250"/>
              <a:gd name="connsiteY4" fmla="*/ 66677 h 6858002"/>
              <a:gd name="connsiteX5" fmla="*/ 6123892 w 6300250"/>
              <a:gd name="connsiteY5" fmla="*/ 122239 h 6858002"/>
              <a:gd name="connsiteX6" fmla="*/ 6133970 w 6300250"/>
              <a:gd name="connsiteY6" fmla="*/ 174627 h 6858002"/>
              <a:gd name="connsiteX7" fmla="*/ 6150766 w 6300250"/>
              <a:gd name="connsiteY7" fmla="*/ 217489 h 6858002"/>
              <a:gd name="connsiteX8" fmla="*/ 6167562 w 6300250"/>
              <a:gd name="connsiteY8" fmla="*/ 260352 h 6858002"/>
              <a:gd name="connsiteX9" fmla="*/ 6187717 w 6300250"/>
              <a:gd name="connsiteY9" fmla="*/ 296864 h 6858002"/>
              <a:gd name="connsiteX10" fmla="*/ 6207872 w 6300250"/>
              <a:gd name="connsiteY10" fmla="*/ 334964 h 6858002"/>
              <a:gd name="connsiteX11" fmla="*/ 6226348 w 6300250"/>
              <a:gd name="connsiteY11" fmla="*/ 369889 h 6858002"/>
              <a:gd name="connsiteX12" fmla="*/ 6244823 w 6300250"/>
              <a:gd name="connsiteY12" fmla="*/ 409577 h 6858002"/>
              <a:gd name="connsiteX13" fmla="*/ 6261619 w 6300250"/>
              <a:gd name="connsiteY13" fmla="*/ 450852 h 6858002"/>
              <a:gd name="connsiteX14" fmla="*/ 6276736 w 6300250"/>
              <a:gd name="connsiteY14" fmla="*/ 496889 h 6858002"/>
              <a:gd name="connsiteX15" fmla="*/ 6288493 w 6300250"/>
              <a:gd name="connsiteY15" fmla="*/ 546102 h 6858002"/>
              <a:gd name="connsiteX16" fmla="*/ 6296891 w 6300250"/>
              <a:gd name="connsiteY16" fmla="*/ 606427 h 6858002"/>
              <a:gd name="connsiteX17" fmla="*/ 6300250 w 6300250"/>
              <a:gd name="connsiteY17" fmla="*/ 673102 h 6858002"/>
              <a:gd name="connsiteX18" fmla="*/ 6296891 w 6300250"/>
              <a:gd name="connsiteY18" fmla="*/ 744539 h 6858002"/>
              <a:gd name="connsiteX19" fmla="*/ 6288493 w 6300250"/>
              <a:gd name="connsiteY19" fmla="*/ 801689 h 6858002"/>
              <a:gd name="connsiteX20" fmla="*/ 6276736 w 6300250"/>
              <a:gd name="connsiteY20" fmla="*/ 854077 h 6858002"/>
              <a:gd name="connsiteX21" fmla="*/ 6261619 w 6300250"/>
              <a:gd name="connsiteY21" fmla="*/ 901702 h 6858002"/>
              <a:gd name="connsiteX22" fmla="*/ 6244823 w 6300250"/>
              <a:gd name="connsiteY22" fmla="*/ 942977 h 6858002"/>
              <a:gd name="connsiteX23" fmla="*/ 6224668 w 6300250"/>
              <a:gd name="connsiteY23" fmla="*/ 981077 h 6858002"/>
              <a:gd name="connsiteX24" fmla="*/ 6204513 w 6300250"/>
              <a:gd name="connsiteY24" fmla="*/ 1017589 h 6858002"/>
              <a:gd name="connsiteX25" fmla="*/ 6184358 w 6300250"/>
              <a:gd name="connsiteY25" fmla="*/ 1055689 h 6858002"/>
              <a:gd name="connsiteX26" fmla="*/ 6165882 w 6300250"/>
              <a:gd name="connsiteY26" fmla="*/ 1095377 h 6858002"/>
              <a:gd name="connsiteX27" fmla="*/ 6147406 w 6300250"/>
              <a:gd name="connsiteY27" fmla="*/ 1136652 h 6858002"/>
              <a:gd name="connsiteX28" fmla="*/ 6132291 w 6300250"/>
              <a:gd name="connsiteY28" fmla="*/ 1182689 h 6858002"/>
              <a:gd name="connsiteX29" fmla="*/ 6122213 w 6300250"/>
              <a:gd name="connsiteY29" fmla="*/ 1235077 h 6858002"/>
              <a:gd name="connsiteX30" fmla="*/ 6112135 w 6300250"/>
              <a:gd name="connsiteY30" fmla="*/ 1295402 h 6858002"/>
              <a:gd name="connsiteX31" fmla="*/ 6110455 w 6300250"/>
              <a:gd name="connsiteY31" fmla="*/ 1363664 h 6858002"/>
              <a:gd name="connsiteX32" fmla="*/ 6112135 w 6300250"/>
              <a:gd name="connsiteY32" fmla="*/ 1431927 h 6858002"/>
              <a:gd name="connsiteX33" fmla="*/ 6122213 w 6300250"/>
              <a:gd name="connsiteY33" fmla="*/ 1492252 h 6858002"/>
              <a:gd name="connsiteX34" fmla="*/ 6132291 w 6300250"/>
              <a:gd name="connsiteY34" fmla="*/ 1544639 h 6858002"/>
              <a:gd name="connsiteX35" fmla="*/ 6147406 w 6300250"/>
              <a:gd name="connsiteY35" fmla="*/ 1589089 h 6858002"/>
              <a:gd name="connsiteX36" fmla="*/ 6165882 w 6300250"/>
              <a:gd name="connsiteY36" fmla="*/ 1631952 h 6858002"/>
              <a:gd name="connsiteX37" fmla="*/ 6184358 w 6300250"/>
              <a:gd name="connsiteY37" fmla="*/ 1671639 h 6858002"/>
              <a:gd name="connsiteX38" fmla="*/ 6204513 w 6300250"/>
              <a:gd name="connsiteY38" fmla="*/ 1708152 h 6858002"/>
              <a:gd name="connsiteX39" fmla="*/ 6224668 w 6300250"/>
              <a:gd name="connsiteY39" fmla="*/ 1743077 h 6858002"/>
              <a:gd name="connsiteX40" fmla="*/ 6244823 w 6300250"/>
              <a:gd name="connsiteY40" fmla="*/ 1782764 h 6858002"/>
              <a:gd name="connsiteX41" fmla="*/ 6261619 w 6300250"/>
              <a:gd name="connsiteY41" fmla="*/ 1824039 h 6858002"/>
              <a:gd name="connsiteX42" fmla="*/ 6276736 w 6300250"/>
              <a:gd name="connsiteY42" fmla="*/ 1870077 h 6858002"/>
              <a:gd name="connsiteX43" fmla="*/ 6288493 w 6300250"/>
              <a:gd name="connsiteY43" fmla="*/ 1922464 h 6858002"/>
              <a:gd name="connsiteX44" fmla="*/ 6296891 w 6300250"/>
              <a:gd name="connsiteY44" fmla="*/ 1982789 h 6858002"/>
              <a:gd name="connsiteX45" fmla="*/ 6300250 w 6300250"/>
              <a:gd name="connsiteY45" fmla="*/ 2051052 h 6858002"/>
              <a:gd name="connsiteX46" fmla="*/ 6296891 w 6300250"/>
              <a:gd name="connsiteY46" fmla="*/ 2119314 h 6858002"/>
              <a:gd name="connsiteX47" fmla="*/ 6288493 w 6300250"/>
              <a:gd name="connsiteY47" fmla="*/ 2179639 h 6858002"/>
              <a:gd name="connsiteX48" fmla="*/ 6276736 w 6300250"/>
              <a:gd name="connsiteY48" fmla="*/ 2232027 h 6858002"/>
              <a:gd name="connsiteX49" fmla="*/ 6261619 w 6300250"/>
              <a:gd name="connsiteY49" fmla="*/ 2278064 h 6858002"/>
              <a:gd name="connsiteX50" fmla="*/ 6244823 w 6300250"/>
              <a:gd name="connsiteY50" fmla="*/ 2319339 h 6858002"/>
              <a:gd name="connsiteX51" fmla="*/ 6224668 w 6300250"/>
              <a:gd name="connsiteY51" fmla="*/ 2359027 h 6858002"/>
              <a:gd name="connsiteX52" fmla="*/ 6204513 w 6300250"/>
              <a:gd name="connsiteY52" fmla="*/ 2395539 h 6858002"/>
              <a:gd name="connsiteX53" fmla="*/ 6184358 w 6300250"/>
              <a:gd name="connsiteY53" fmla="*/ 2433639 h 6858002"/>
              <a:gd name="connsiteX54" fmla="*/ 6165882 w 6300250"/>
              <a:gd name="connsiteY54" fmla="*/ 2471739 h 6858002"/>
              <a:gd name="connsiteX55" fmla="*/ 6147406 w 6300250"/>
              <a:gd name="connsiteY55" fmla="*/ 2513014 h 6858002"/>
              <a:gd name="connsiteX56" fmla="*/ 6132291 w 6300250"/>
              <a:gd name="connsiteY56" fmla="*/ 2560639 h 6858002"/>
              <a:gd name="connsiteX57" fmla="*/ 6122213 w 6300250"/>
              <a:gd name="connsiteY57" fmla="*/ 2613027 h 6858002"/>
              <a:gd name="connsiteX58" fmla="*/ 6112135 w 6300250"/>
              <a:gd name="connsiteY58" fmla="*/ 2671764 h 6858002"/>
              <a:gd name="connsiteX59" fmla="*/ 6110455 w 6300250"/>
              <a:gd name="connsiteY59" fmla="*/ 2741614 h 6858002"/>
              <a:gd name="connsiteX60" fmla="*/ 6112135 w 6300250"/>
              <a:gd name="connsiteY60" fmla="*/ 2809877 h 6858002"/>
              <a:gd name="connsiteX61" fmla="*/ 6122213 w 6300250"/>
              <a:gd name="connsiteY61" fmla="*/ 2868614 h 6858002"/>
              <a:gd name="connsiteX62" fmla="*/ 6132291 w 6300250"/>
              <a:gd name="connsiteY62" fmla="*/ 2922589 h 6858002"/>
              <a:gd name="connsiteX63" fmla="*/ 6147406 w 6300250"/>
              <a:gd name="connsiteY63" fmla="*/ 2967039 h 6858002"/>
              <a:gd name="connsiteX64" fmla="*/ 6165882 w 6300250"/>
              <a:gd name="connsiteY64" fmla="*/ 3009902 h 6858002"/>
              <a:gd name="connsiteX65" fmla="*/ 6184358 w 6300250"/>
              <a:gd name="connsiteY65" fmla="*/ 3046414 h 6858002"/>
              <a:gd name="connsiteX66" fmla="*/ 6204513 w 6300250"/>
              <a:gd name="connsiteY66" fmla="*/ 3084514 h 6858002"/>
              <a:gd name="connsiteX67" fmla="*/ 6224668 w 6300250"/>
              <a:gd name="connsiteY67" fmla="*/ 3121027 h 6858002"/>
              <a:gd name="connsiteX68" fmla="*/ 6244823 w 6300250"/>
              <a:gd name="connsiteY68" fmla="*/ 3160714 h 6858002"/>
              <a:gd name="connsiteX69" fmla="*/ 6261619 w 6300250"/>
              <a:gd name="connsiteY69" fmla="*/ 3201989 h 6858002"/>
              <a:gd name="connsiteX70" fmla="*/ 6276736 w 6300250"/>
              <a:gd name="connsiteY70" fmla="*/ 3248027 h 6858002"/>
              <a:gd name="connsiteX71" fmla="*/ 6288493 w 6300250"/>
              <a:gd name="connsiteY71" fmla="*/ 3300414 h 6858002"/>
              <a:gd name="connsiteX72" fmla="*/ 6296891 w 6300250"/>
              <a:gd name="connsiteY72" fmla="*/ 3360739 h 6858002"/>
              <a:gd name="connsiteX73" fmla="*/ 6300250 w 6300250"/>
              <a:gd name="connsiteY73" fmla="*/ 3427414 h 6858002"/>
              <a:gd name="connsiteX74" fmla="*/ 6296891 w 6300250"/>
              <a:gd name="connsiteY74" fmla="*/ 3497264 h 6858002"/>
              <a:gd name="connsiteX75" fmla="*/ 6288493 w 6300250"/>
              <a:gd name="connsiteY75" fmla="*/ 3557589 h 6858002"/>
              <a:gd name="connsiteX76" fmla="*/ 6276736 w 6300250"/>
              <a:gd name="connsiteY76" fmla="*/ 3609977 h 6858002"/>
              <a:gd name="connsiteX77" fmla="*/ 6261619 w 6300250"/>
              <a:gd name="connsiteY77" fmla="*/ 3656014 h 6858002"/>
              <a:gd name="connsiteX78" fmla="*/ 6244823 w 6300250"/>
              <a:gd name="connsiteY78" fmla="*/ 3697289 h 6858002"/>
              <a:gd name="connsiteX79" fmla="*/ 6224668 w 6300250"/>
              <a:gd name="connsiteY79" fmla="*/ 3736977 h 6858002"/>
              <a:gd name="connsiteX80" fmla="*/ 6184358 w 6300250"/>
              <a:gd name="connsiteY80" fmla="*/ 3811589 h 6858002"/>
              <a:gd name="connsiteX81" fmla="*/ 6165882 w 6300250"/>
              <a:gd name="connsiteY81" fmla="*/ 3848102 h 6858002"/>
              <a:gd name="connsiteX82" fmla="*/ 6147406 w 6300250"/>
              <a:gd name="connsiteY82" fmla="*/ 3890964 h 6858002"/>
              <a:gd name="connsiteX83" fmla="*/ 6132291 w 6300250"/>
              <a:gd name="connsiteY83" fmla="*/ 3935414 h 6858002"/>
              <a:gd name="connsiteX84" fmla="*/ 6122213 w 6300250"/>
              <a:gd name="connsiteY84" fmla="*/ 3987802 h 6858002"/>
              <a:gd name="connsiteX85" fmla="*/ 6112135 w 6300250"/>
              <a:gd name="connsiteY85" fmla="*/ 4048127 h 6858002"/>
              <a:gd name="connsiteX86" fmla="*/ 6110455 w 6300250"/>
              <a:gd name="connsiteY86" fmla="*/ 4116389 h 6858002"/>
              <a:gd name="connsiteX87" fmla="*/ 6112135 w 6300250"/>
              <a:gd name="connsiteY87" fmla="*/ 4186239 h 6858002"/>
              <a:gd name="connsiteX88" fmla="*/ 6122213 w 6300250"/>
              <a:gd name="connsiteY88" fmla="*/ 4244977 h 6858002"/>
              <a:gd name="connsiteX89" fmla="*/ 6132291 w 6300250"/>
              <a:gd name="connsiteY89" fmla="*/ 4297364 h 6858002"/>
              <a:gd name="connsiteX90" fmla="*/ 6147406 w 6300250"/>
              <a:gd name="connsiteY90" fmla="*/ 4343402 h 6858002"/>
              <a:gd name="connsiteX91" fmla="*/ 6165882 w 6300250"/>
              <a:gd name="connsiteY91" fmla="*/ 4386264 h 6858002"/>
              <a:gd name="connsiteX92" fmla="*/ 6184358 w 6300250"/>
              <a:gd name="connsiteY92" fmla="*/ 4424364 h 6858002"/>
              <a:gd name="connsiteX93" fmla="*/ 6224668 w 6300250"/>
              <a:gd name="connsiteY93" fmla="*/ 4498977 h 6858002"/>
              <a:gd name="connsiteX94" fmla="*/ 6244823 w 6300250"/>
              <a:gd name="connsiteY94" fmla="*/ 4537077 h 6858002"/>
              <a:gd name="connsiteX95" fmla="*/ 6261619 w 6300250"/>
              <a:gd name="connsiteY95" fmla="*/ 4579939 h 6858002"/>
              <a:gd name="connsiteX96" fmla="*/ 6276736 w 6300250"/>
              <a:gd name="connsiteY96" fmla="*/ 4625977 h 6858002"/>
              <a:gd name="connsiteX97" fmla="*/ 6288493 w 6300250"/>
              <a:gd name="connsiteY97" fmla="*/ 4678364 h 6858002"/>
              <a:gd name="connsiteX98" fmla="*/ 6296891 w 6300250"/>
              <a:gd name="connsiteY98" fmla="*/ 4738689 h 6858002"/>
              <a:gd name="connsiteX99" fmla="*/ 6300250 w 6300250"/>
              <a:gd name="connsiteY99" fmla="*/ 4806952 h 6858002"/>
              <a:gd name="connsiteX100" fmla="*/ 6296891 w 6300250"/>
              <a:gd name="connsiteY100" fmla="*/ 4875214 h 6858002"/>
              <a:gd name="connsiteX101" fmla="*/ 6288493 w 6300250"/>
              <a:gd name="connsiteY101" fmla="*/ 4935539 h 6858002"/>
              <a:gd name="connsiteX102" fmla="*/ 6276736 w 6300250"/>
              <a:gd name="connsiteY102" fmla="*/ 4987927 h 6858002"/>
              <a:gd name="connsiteX103" fmla="*/ 6261619 w 6300250"/>
              <a:gd name="connsiteY103" fmla="*/ 5033964 h 6858002"/>
              <a:gd name="connsiteX104" fmla="*/ 6244823 w 6300250"/>
              <a:gd name="connsiteY104" fmla="*/ 5075239 h 6858002"/>
              <a:gd name="connsiteX105" fmla="*/ 6224668 w 6300250"/>
              <a:gd name="connsiteY105" fmla="*/ 5114927 h 6858002"/>
              <a:gd name="connsiteX106" fmla="*/ 6204513 w 6300250"/>
              <a:gd name="connsiteY106" fmla="*/ 5149852 h 6858002"/>
              <a:gd name="connsiteX107" fmla="*/ 6184358 w 6300250"/>
              <a:gd name="connsiteY107" fmla="*/ 5186364 h 6858002"/>
              <a:gd name="connsiteX108" fmla="*/ 6165882 w 6300250"/>
              <a:gd name="connsiteY108" fmla="*/ 5226052 h 6858002"/>
              <a:gd name="connsiteX109" fmla="*/ 6147406 w 6300250"/>
              <a:gd name="connsiteY109" fmla="*/ 5268914 h 6858002"/>
              <a:gd name="connsiteX110" fmla="*/ 6132291 w 6300250"/>
              <a:gd name="connsiteY110" fmla="*/ 5313364 h 6858002"/>
              <a:gd name="connsiteX111" fmla="*/ 6122213 w 6300250"/>
              <a:gd name="connsiteY111" fmla="*/ 5365752 h 6858002"/>
              <a:gd name="connsiteX112" fmla="*/ 6112135 w 6300250"/>
              <a:gd name="connsiteY112" fmla="*/ 5426077 h 6858002"/>
              <a:gd name="connsiteX113" fmla="*/ 6110455 w 6300250"/>
              <a:gd name="connsiteY113" fmla="*/ 5494339 h 6858002"/>
              <a:gd name="connsiteX114" fmla="*/ 6112135 w 6300250"/>
              <a:gd name="connsiteY114" fmla="*/ 5562602 h 6858002"/>
              <a:gd name="connsiteX115" fmla="*/ 6122213 w 6300250"/>
              <a:gd name="connsiteY115" fmla="*/ 5622927 h 6858002"/>
              <a:gd name="connsiteX116" fmla="*/ 6132291 w 6300250"/>
              <a:gd name="connsiteY116" fmla="*/ 5675314 h 6858002"/>
              <a:gd name="connsiteX117" fmla="*/ 6147406 w 6300250"/>
              <a:gd name="connsiteY117" fmla="*/ 5721352 h 6858002"/>
              <a:gd name="connsiteX118" fmla="*/ 6165882 w 6300250"/>
              <a:gd name="connsiteY118" fmla="*/ 5762627 h 6858002"/>
              <a:gd name="connsiteX119" fmla="*/ 6184358 w 6300250"/>
              <a:gd name="connsiteY119" fmla="*/ 5802314 h 6858002"/>
              <a:gd name="connsiteX120" fmla="*/ 6204513 w 6300250"/>
              <a:gd name="connsiteY120" fmla="*/ 5840414 h 6858002"/>
              <a:gd name="connsiteX121" fmla="*/ 6224668 w 6300250"/>
              <a:gd name="connsiteY121" fmla="*/ 5876927 h 6858002"/>
              <a:gd name="connsiteX122" fmla="*/ 6244823 w 6300250"/>
              <a:gd name="connsiteY122" fmla="*/ 5915027 h 6858002"/>
              <a:gd name="connsiteX123" fmla="*/ 6261619 w 6300250"/>
              <a:gd name="connsiteY123" fmla="*/ 5956302 h 6858002"/>
              <a:gd name="connsiteX124" fmla="*/ 6276736 w 6300250"/>
              <a:gd name="connsiteY124" fmla="*/ 6003927 h 6858002"/>
              <a:gd name="connsiteX125" fmla="*/ 6288493 w 6300250"/>
              <a:gd name="connsiteY125" fmla="*/ 6056314 h 6858002"/>
              <a:gd name="connsiteX126" fmla="*/ 6296891 w 6300250"/>
              <a:gd name="connsiteY126" fmla="*/ 6113464 h 6858002"/>
              <a:gd name="connsiteX127" fmla="*/ 6300250 w 6300250"/>
              <a:gd name="connsiteY127" fmla="*/ 6183314 h 6858002"/>
              <a:gd name="connsiteX128" fmla="*/ 6296891 w 6300250"/>
              <a:gd name="connsiteY128" fmla="*/ 6251577 h 6858002"/>
              <a:gd name="connsiteX129" fmla="*/ 6288493 w 6300250"/>
              <a:gd name="connsiteY129" fmla="*/ 6311902 h 6858002"/>
              <a:gd name="connsiteX130" fmla="*/ 6276736 w 6300250"/>
              <a:gd name="connsiteY130" fmla="*/ 6361114 h 6858002"/>
              <a:gd name="connsiteX131" fmla="*/ 6261619 w 6300250"/>
              <a:gd name="connsiteY131" fmla="*/ 6407152 h 6858002"/>
              <a:gd name="connsiteX132" fmla="*/ 6244823 w 6300250"/>
              <a:gd name="connsiteY132" fmla="*/ 6448427 h 6858002"/>
              <a:gd name="connsiteX133" fmla="*/ 6226348 w 6300250"/>
              <a:gd name="connsiteY133" fmla="*/ 6488114 h 6858002"/>
              <a:gd name="connsiteX134" fmla="*/ 6207872 w 6300250"/>
              <a:gd name="connsiteY134" fmla="*/ 6523039 h 6858002"/>
              <a:gd name="connsiteX135" fmla="*/ 6187717 w 6300250"/>
              <a:gd name="connsiteY135" fmla="*/ 6561139 h 6858002"/>
              <a:gd name="connsiteX136" fmla="*/ 6167562 w 6300250"/>
              <a:gd name="connsiteY136" fmla="*/ 6597652 h 6858002"/>
              <a:gd name="connsiteX137" fmla="*/ 6150766 w 6300250"/>
              <a:gd name="connsiteY137" fmla="*/ 6640514 h 6858002"/>
              <a:gd name="connsiteX138" fmla="*/ 6133970 w 6300250"/>
              <a:gd name="connsiteY138" fmla="*/ 6683377 h 6858002"/>
              <a:gd name="connsiteX139" fmla="*/ 6123892 w 6300250"/>
              <a:gd name="connsiteY139" fmla="*/ 6735764 h 6858002"/>
              <a:gd name="connsiteX140" fmla="*/ 6115495 w 6300250"/>
              <a:gd name="connsiteY140" fmla="*/ 6791327 h 6858002"/>
              <a:gd name="connsiteX141" fmla="*/ 6110455 w 6300250"/>
              <a:gd name="connsiteY141" fmla="*/ 6858002 h 6858002"/>
              <a:gd name="connsiteX142" fmla="*/ 3149600 w 6300250"/>
              <a:gd name="connsiteY142" fmla="*/ 6858002 h 6858002"/>
              <a:gd name="connsiteX143" fmla="*/ 2707087 w 6300250"/>
              <a:gd name="connsiteY143" fmla="*/ 6858002 h 6858002"/>
              <a:gd name="connsiteX144" fmla="*/ 0 w 6300250"/>
              <a:gd name="connsiteY144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</a:cxnLst>
            <a:rect l="l" t="t" r="r" b="b"/>
            <a:pathLst>
              <a:path w="6300250" h="6858002">
                <a:moveTo>
                  <a:pt x="0" y="0"/>
                </a:moveTo>
                <a:lnTo>
                  <a:pt x="3149600" y="0"/>
                </a:lnTo>
                <a:lnTo>
                  <a:pt x="3149600" y="2"/>
                </a:lnTo>
                <a:lnTo>
                  <a:pt x="6110455" y="2"/>
                </a:lnTo>
                <a:lnTo>
                  <a:pt x="6115495" y="66677"/>
                </a:lnTo>
                <a:lnTo>
                  <a:pt x="6123892" y="122239"/>
                </a:lnTo>
                <a:lnTo>
                  <a:pt x="6133970" y="174627"/>
                </a:lnTo>
                <a:lnTo>
                  <a:pt x="6150766" y="217489"/>
                </a:lnTo>
                <a:lnTo>
                  <a:pt x="6167562" y="260352"/>
                </a:lnTo>
                <a:lnTo>
                  <a:pt x="6187717" y="296864"/>
                </a:lnTo>
                <a:lnTo>
                  <a:pt x="6207872" y="334964"/>
                </a:lnTo>
                <a:lnTo>
                  <a:pt x="6226348" y="369889"/>
                </a:lnTo>
                <a:lnTo>
                  <a:pt x="6244823" y="409577"/>
                </a:lnTo>
                <a:lnTo>
                  <a:pt x="6261619" y="450852"/>
                </a:lnTo>
                <a:lnTo>
                  <a:pt x="6276736" y="496889"/>
                </a:lnTo>
                <a:lnTo>
                  <a:pt x="6288493" y="546102"/>
                </a:lnTo>
                <a:lnTo>
                  <a:pt x="6296891" y="606427"/>
                </a:lnTo>
                <a:lnTo>
                  <a:pt x="6300250" y="673102"/>
                </a:lnTo>
                <a:lnTo>
                  <a:pt x="6296891" y="744539"/>
                </a:lnTo>
                <a:lnTo>
                  <a:pt x="6288493" y="801689"/>
                </a:lnTo>
                <a:lnTo>
                  <a:pt x="6276736" y="854077"/>
                </a:lnTo>
                <a:lnTo>
                  <a:pt x="6261619" y="901702"/>
                </a:lnTo>
                <a:lnTo>
                  <a:pt x="6244823" y="942977"/>
                </a:lnTo>
                <a:lnTo>
                  <a:pt x="6224668" y="981077"/>
                </a:lnTo>
                <a:lnTo>
                  <a:pt x="6204513" y="1017589"/>
                </a:lnTo>
                <a:lnTo>
                  <a:pt x="6184358" y="1055689"/>
                </a:lnTo>
                <a:lnTo>
                  <a:pt x="6165882" y="1095377"/>
                </a:lnTo>
                <a:lnTo>
                  <a:pt x="6147406" y="1136652"/>
                </a:lnTo>
                <a:lnTo>
                  <a:pt x="6132291" y="1182689"/>
                </a:lnTo>
                <a:lnTo>
                  <a:pt x="6122213" y="1235077"/>
                </a:lnTo>
                <a:lnTo>
                  <a:pt x="6112135" y="1295402"/>
                </a:lnTo>
                <a:lnTo>
                  <a:pt x="6110455" y="1363664"/>
                </a:lnTo>
                <a:lnTo>
                  <a:pt x="6112135" y="1431927"/>
                </a:lnTo>
                <a:lnTo>
                  <a:pt x="6122213" y="1492252"/>
                </a:lnTo>
                <a:lnTo>
                  <a:pt x="6132291" y="1544639"/>
                </a:lnTo>
                <a:lnTo>
                  <a:pt x="6147406" y="1589089"/>
                </a:lnTo>
                <a:lnTo>
                  <a:pt x="6165882" y="1631952"/>
                </a:lnTo>
                <a:lnTo>
                  <a:pt x="6184358" y="1671639"/>
                </a:lnTo>
                <a:lnTo>
                  <a:pt x="6204513" y="1708152"/>
                </a:lnTo>
                <a:lnTo>
                  <a:pt x="6224668" y="1743077"/>
                </a:lnTo>
                <a:lnTo>
                  <a:pt x="6244823" y="1782764"/>
                </a:lnTo>
                <a:lnTo>
                  <a:pt x="6261619" y="1824039"/>
                </a:lnTo>
                <a:lnTo>
                  <a:pt x="6276736" y="1870077"/>
                </a:lnTo>
                <a:lnTo>
                  <a:pt x="6288493" y="1922464"/>
                </a:lnTo>
                <a:lnTo>
                  <a:pt x="6296891" y="1982789"/>
                </a:lnTo>
                <a:lnTo>
                  <a:pt x="6300250" y="2051052"/>
                </a:lnTo>
                <a:lnTo>
                  <a:pt x="6296891" y="2119314"/>
                </a:lnTo>
                <a:lnTo>
                  <a:pt x="6288493" y="2179639"/>
                </a:lnTo>
                <a:lnTo>
                  <a:pt x="6276736" y="2232027"/>
                </a:lnTo>
                <a:lnTo>
                  <a:pt x="6261619" y="2278064"/>
                </a:lnTo>
                <a:lnTo>
                  <a:pt x="6244823" y="2319339"/>
                </a:lnTo>
                <a:lnTo>
                  <a:pt x="6224668" y="2359027"/>
                </a:lnTo>
                <a:lnTo>
                  <a:pt x="6204513" y="2395539"/>
                </a:lnTo>
                <a:lnTo>
                  <a:pt x="6184358" y="2433639"/>
                </a:lnTo>
                <a:lnTo>
                  <a:pt x="6165882" y="2471739"/>
                </a:lnTo>
                <a:lnTo>
                  <a:pt x="6147406" y="2513014"/>
                </a:lnTo>
                <a:lnTo>
                  <a:pt x="6132291" y="2560639"/>
                </a:lnTo>
                <a:lnTo>
                  <a:pt x="6122213" y="2613027"/>
                </a:lnTo>
                <a:lnTo>
                  <a:pt x="6112135" y="2671764"/>
                </a:lnTo>
                <a:lnTo>
                  <a:pt x="6110455" y="2741614"/>
                </a:lnTo>
                <a:lnTo>
                  <a:pt x="6112135" y="2809877"/>
                </a:lnTo>
                <a:lnTo>
                  <a:pt x="6122213" y="2868614"/>
                </a:lnTo>
                <a:lnTo>
                  <a:pt x="6132291" y="2922589"/>
                </a:lnTo>
                <a:lnTo>
                  <a:pt x="6147406" y="2967039"/>
                </a:lnTo>
                <a:lnTo>
                  <a:pt x="6165882" y="3009902"/>
                </a:lnTo>
                <a:lnTo>
                  <a:pt x="6184358" y="3046414"/>
                </a:lnTo>
                <a:lnTo>
                  <a:pt x="6204513" y="3084514"/>
                </a:lnTo>
                <a:lnTo>
                  <a:pt x="6224668" y="3121027"/>
                </a:lnTo>
                <a:lnTo>
                  <a:pt x="6244823" y="3160714"/>
                </a:lnTo>
                <a:lnTo>
                  <a:pt x="6261619" y="3201989"/>
                </a:lnTo>
                <a:lnTo>
                  <a:pt x="6276736" y="3248027"/>
                </a:lnTo>
                <a:lnTo>
                  <a:pt x="6288493" y="3300414"/>
                </a:lnTo>
                <a:lnTo>
                  <a:pt x="6296891" y="3360739"/>
                </a:lnTo>
                <a:lnTo>
                  <a:pt x="6300250" y="3427414"/>
                </a:lnTo>
                <a:lnTo>
                  <a:pt x="6296891" y="3497264"/>
                </a:lnTo>
                <a:lnTo>
                  <a:pt x="6288493" y="3557589"/>
                </a:lnTo>
                <a:lnTo>
                  <a:pt x="6276736" y="3609977"/>
                </a:lnTo>
                <a:lnTo>
                  <a:pt x="6261619" y="3656014"/>
                </a:lnTo>
                <a:lnTo>
                  <a:pt x="6244823" y="3697289"/>
                </a:lnTo>
                <a:lnTo>
                  <a:pt x="6224668" y="3736977"/>
                </a:lnTo>
                <a:lnTo>
                  <a:pt x="6184358" y="3811589"/>
                </a:lnTo>
                <a:lnTo>
                  <a:pt x="6165882" y="3848102"/>
                </a:lnTo>
                <a:lnTo>
                  <a:pt x="6147406" y="3890964"/>
                </a:lnTo>
                <a:lnTo>
                  <a:pt x="6132291" y="3935414"/>
                </a:lnTo>
                <a:lnTo>
                  <a:pt x="6122213" y="3987802"/>
                </a:lnTo>
                <a:lnTo>
                  <a:pt x="6112135" y="4048127"/>
                </a:lnTo>
                <a:lnTo>
                  <a:pt x="6110455" y="4116389"/>
                </a:lnTo>
                <a:lnTo>
                  <a:pt x="6112135" y="4186239"/>
                </a:lnTo>
                <a:lnTo>
                  <a:pt x="6122213" y="4244977"/>
                </a:lnTo>
                <a:lnTo>
                  <a:pt x="6132291" y="4297364"/>
                </a:lnTo>
                <a:lnTo>
                  <a:pt x="6147406" y="4343402"/>
                </a:lnTo>
                <a:lnTo>
                  <a:pt x="6165882" y="4386264"/>
                </a:lnTo>
                <a:lnTo>
                  <a:pt x="6184358" y="4424364"/>
                </a:lnTo>
                <a:lnTo>
                  <a:pt x="6224668" y="4498977"/>
                </a:lnTo>
                <a:lnTo>
                  <a:pt x="6244823" y="4537077"/>
                </a:lnTo>
                <a:lnTo>
                  <a:pt x="6261619" y="4579939"/>
                </a:lnTo>
                <a:lnTo>
                  <a:pt x="6276736" y="4625977"/>
                </a:lnTo>
                <a:lnTo>
                  <a:pt x="6288493" y="4678364"/>
                </a:lnTo>
                <a:lnTo>
                  <a:pt x="6296891" y="4738689"/>
                </a:lnTo>
                <a:lnTo>
                  <a:pt x="6300250" y="4806952"/>
                </a:lnTo>
                <a:lnTo>
                  <a:pt x="6296891" y="4875214"/>
                </a:lnTo>
                <a:lnTo>
                  <a:pt x="6288493" y="4935539"/>
                </a:lnTo>
                <a:lnTo>
                  <a:pt x="6276736" y="4987927"/>
                </a:lnTo>
                <a:lnTo>
                  <a:pt x="6261619" y="5033964"/>
                </a:lnTo>
                <a:lnTo>
                  <a:pt x="6244823" y="5075239"/>
                </a:lnTo>
                <a:lnTo>
                  <a:pt x="6224668" y="5114927"/>
                </a:lnTo>
                <a:lnTo>
                  <a:pt x="6204513" y="5149852"/>
                </a:lnTo>
                <a:lnTo>
                  <a:pt x="6184358" y="5186364"/>
                </a:lnTo>
                <a:lnTo>
                  <a:pt x="6165882" y="5226052"/>
                </a:lnTo>
                <a:lnTo>
                  <a:pt x="6147406" y="5268914"/>
                </a:lnTo>
                <a:lnTo>
                  <a:pt x="6132291" y="5313364"/>
                </a:lnTo>
                <a:lnTo>
                  <a:pt x="6122213" y="5365752"/>
                </a:lnTo>
                <a:lnTo>
                  <a:pt x="6112135" y="5426077"/>
                </a:lnTo>
                <a:lnTo>
                  <a:pt x="6110455" y="5494339"/>
                </a:lnTo>
                <a:lnTo>
                  <a:pt x="6112135" y="5562602"/>
                </a:lnTo>
                <a:lnTo>
                  <a:pt x="6122213" y="5622927"/>
                </a:lnTo>
                <a:lnTo>
                  <a:pt x="6132291" y="5675314"/>
                </a:lnTo>
                <a:lnTo>
                  <a:pt x="6147406" y="5721352"/>
                </a:lnTo>
                <a:lnTo>
                  <a:pt x="6165882" y="5762627"/>
                </a:lnTo>
                <a:lnTo>
                  <a:pt x="6184358" y="5802314"/>
                </a:lnTo>
                <a:lnTo>
                  <a:pt x="6204513" y="5840414"/>
                </a:lnTo>
                <a:lnTo>
                  <a:pt x="6224668" y="5876927"/>
                </a:lnTo>
                <a:lnTo>
                  <a:pt x="6244823" y="5915027"/>
                </a:lnTo>
                <a:lnTo>
                  <a:pt x="6261619" y="5956302"/>
                </a:lnTo>
                <a:lnTo>
                  <a:pt x="6276736" y="6003927"/>
                </a:lnTo>
                <a:lnTo>
                  <a:pt x="6288493" y="6056314"/>
                </a:lnTo>
                <a:lnTo>
                  <a:pt x="6296891" y="6113464"/>
                </a:lnTo>
                <a:lnTo>
                  <a:pt x="6300250" y="6183314"/>
                </a:lnTo>
                <a:lnTo>
                  <a:pt x="6296891" y="6251577"/>
                </a:lnTo>
                <a:lnTo>
                  <a:pt x="6288493" y="6311902"/>
                </a:lnTo>
                <a:lnTo>
                  <a:pt x="6276736" y="6361114"/>
                </a:lnTo>
                <a:lnTo>
                  <a:pt x="6261619" y="6407152"/>
                </a:lnTo>
                <a:lnTo>
                  <a:pt x="6244823" y="6448427"/>
                </a:lnTo>
                <a:lnTo>
                  <a:pt x="6226348" y="6488114"/>
                </a:lnTo>
                <a:lnTo>
                  <a:pt x="6207872" y="6523039"/>
                </a:lnTo>
                <a:lnTo>
                  <a:pt x="6187717" y="6561139"/>
                </a:lnTo>
                <a:lnTo>
                  <a:pt x="6167562" y="6597652"/>
                </a:lnTo>
                <a:lnTo>
                  <a:pt x="6150766" y="6640514"/>
                </a:lnTo>
                <a:lnTo>
                  <a:pt x="6133970" y="6683377"/>
                </a:lnTo>
                <a:lnTo>
                  <a:pt x="6123892" y="6735764"/>
                </a:lnTo>
                <a:lnTo>
                  <a:pt x="6115495" y="6791327"/>
                </a:lnTo>
                <a:lnTo>
                  <a:pt x="6110455" y="6858002"/>
                </a:lnTo>
                <a:lnTo>
                  <a:pt x="3149600" y="6858002"/>
                </a:lnTo>
                <a:lnTo>
                  <a:pt x="2707087" y="6858002"/>
                </a:lnTo>
                <a:lnTo>
                  <a:pt x="0" y="6858002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31933" y="1162940"/>
            <a:ext cx="4515598" cy="4532120"/>
          </a:xfrm>
        </p:spPr>
        <p:txBody>
          <a:bodyPr anchor="ctr">
            <a:normAutofit/>
          </a:bodyPr>
          <a:lstStyle/>
          <a:p>
            <a:r>
              <a:rPr lang="pl-PL" sz="4400">
                <a:solidFill>
                  <a:srgbClr val="2A1A00"/>
                </a:solidFill>
              </a:rPr>
              <a:t>Źródła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3B475C6-1445-41C7-9360-49FD7C1C1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49271" y="1128451"/>
            <a:ext cx="4680729" cy="4566609"/>
          </a:xfrm>
        </p:spPr>
        <p:txBody>
          <a:bodyPr anchor="ctr">
            <a:normAutofit/>
          </a:bodyPr>
          <a:lstStyle/>
          <a:p>
            <a:r>
              <a:rPr lang="pl-PL" dirty="0"/>
              <a:t>Ustawa z dnia 5 sierpnia 2015 r. o nieodpłatnej pomocy prawnej, nieodpłatnym poradnictwie obywatelskim oraz edukacji prawnej</a:t>
            </a:r>
          </a:p>
          <a:p>
            <a:pPr marL="0" indent="0">
              <a:buNone/>
            </a:pPr>
            <a:r>
              <a:rPr lang="pl-PL" dirty="0"/>
              <a:t>Wzór karty i informacje o udzieleniu opinii:</a:t>
            </a:r>
          </a:p>
          <a:p>
            <a:r>
              <a:rPr lang="pl-PL" dirty="0">
                <a:hlinkClick r:id="rId2"/>
              </a:rPr>
              <a:t>https://www.bip.powiat-otwocki.pl/plik,17358,informacja-o-mozliwosci-przekazywania-przez-osoby-uprawnione-opinii-o-udzielonej-nieodplatnej-pomocy-prawnej-lub-swiadczonym-nieodplatnym-poradnictwie-obywatelskim.pdf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357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679" y="645107"/>
            <a:ext cx="3384329" cy="1640894"/>
          </a:xfrm>
        </p:spPr>
        <p:txBody>
          <a:bodyPr anchor="t">
            <a:normAutofit/>
          </a:bodyPr>
          <a:lstStyle/>
          <a:p>
            <a:r>
              <a:rPr lang="pl-PL" sz="2800" b="1"/>
              <a:t>Kiedy możemy wyrazić opinię o udzielonej pomocy?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9" y="2286001"/>
            <a:ext cx="3538776" cy="39408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1700"/>
              <a:t>Wyrazić opinię na temat udzielonej nieodpłatnej pomocy prawnej lub nieodpłatnego poradnictwa obywatelskiego możemy zaraz po otrzymaniu porady </a:t>
            </a:r>
          </a:p>
          <a:p>
            <a:pPr>
              <a:lnSpc>
                <a:spcPct val="100000"/>
              </a:lnSpc>
            </a:pPr>
            <a:r>
              <a:rPr lang="pl-PL" sz="1700"/>
              <a:t>W przypadku osób, które korzystają z porad w formie zdalnej jest możliwość udzielenia opinii: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pl-PL" sz="1700"/>
              <a:t>przez telefon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pl-PL" sz="1700"/>
              <a:t>za pomocą e-mail </a:t>
            </a:r>
          </a:p>
          <a:p>
            <a:pPr>
              <a:lnSpc>
                <a:spcPct val="100000"/>
              </a:lnSpc>
              <a:buFont typeface="+mj-lt"/>
              <a:buAutoNum type="arabicPeriod"/>
            </a:pPr>
            <a:r>
              <a:rPr lang="pl-PL" sz="1700"/>
              <a:t>listownie na adres punktu  </a:t>
            </a: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9" r="-1" b="-1"/>
          <a:stretch/>
        </p:blipFill>
        <p:spPr>
          <a:xfrm>
            <a:off x="5279472" y="645107"/>
            <a:ext cx="5995465" cy="271659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09" r="2" b="2912"/>
          <a:stretch/>
        </p:blipFill>
        <p:spPr>
          <a:xfrm>
            <a:off x="5279472" y="3522563"/>
            <a:ext cx="5995465" cy="2716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45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>
                <a:solidFill>
                  <a:schemeClr val="accent6"/>
                </a:solidFill>
              </a:rPr>
              <a:t>Dlaczego warto wyrazić swoją opinię?</a:t>
            </a:r>
            <a:endParaRPr lang="pl-PL" b="1" dirty="0">
              <a:solidFill>
                <a:schemeClr val="accent6"/>
              </a:solidFill>
            </a:endParaRPr>
          </a:p>
        </p:txBody>
      </p:sp>
      <p:graphicFrame>
        <p:nvGraphicFramePr>
          <p:cNvPr id="6" name="Symbol zastępczy zawartości 2">
            <a:extLst>
              <a:ext uri="{FF2B5EF4-FFF2-40B4-BE49-F238E27FC236}">
                <a16:creationId xmlns:a16="http://schemas.microsoft.com/office/drawing/2014/main" id="{BBD5B24E-EBF7-CDE1-DA65-F51A66162F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88434" y="1841627"/>
          <a:ext cx="7633526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632" y="1841627"/>
            <a:ext cx="2509540" cy="2661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32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>
            <a:normAutofit/>
          </a:bodyPr>
          <a:lstStyle/>
          <a:p>
            <a:r>
              <a:rPr lang="pl-PL" sz="3600" b="1"/>
              <a:t>Czy musimy wyrażać swoją opinię 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2667000"/>
            <a:ext cx="4964065" cy="3212592"/>
          </a:xfrm>
        </p:spPr>
        <p:txBody>
          <a:bodyPr>
            <a:normAutofit/>
          </a:bodyPr>
          <a:lstStyle/>
          <a:p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Nie. Przekazanie swojej opinii jest </a:t>
            </a:r>
            <a:r>
              <a:rPr lang="pl-PL" b="1">
                <a:solidFill>
                  <a:schemeClr val="tx1">
                    <a:lumMod val="85000"/>
                    <a:lumOff val="15000"/>
                  </a:schemeClr>
                </a:solidFill>
              </a:rPr>
              <a:t>dobrowolne. </a:t>
            </a:r>
          </a:p>
          <a:p>
            <a:endParaRPr lang="pl-PL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61" y="2057754"/>
            <a:ext cx="3217333" cy="234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7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4" r="15742" b="1"/>
          <a:stretch/>
        </p:blipFill>
        <p:spPr>
          <a:xfrm>
            <a:off x="7338646" y="10"/>
            <a:ext cx="4853354" cy="6857990"/>
          </a:xfrm>
          <a:prstGeom prst="rect">
            <a:avLst/>
          </a:prstGeom>
        </p:spPr>
      </p:pic>
      <p:sp>
        <p:nvSpPr>
          <p:cNvPr id="19" name="Freeform 10">
            <a:extLst>
              <a:ext uri="{FF2B5EF4-FFF2-40B4-BE49-F238E27FC236}">
                <a16:creationId xmlns:a16="http://schemas.microsoft.com/office/drawing/2014/main" id="{E1CE536E-134A-4A35-900B-30F927D5B5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7569200" cy="6858000"/>
          </a:xfrm>
          <a:custGeom>
            <a:avLst/>
            <a:gdLst>
              <a:gd name="connsiteX0" fmla="*/ 0 w 7569200"/>
              <a:gd name="connsiteY0" fmla="*/ 0 h 6858000"/>
              <a:gd name="connsiteX1" fmla="*/ 7389812 w 7569200"/>
              <a:gd name="connsiteY1" fmla="*/ 0 h 6858000"/>
              <a:gd name="connsiteX2" fmla="*/ 7394575 w 7569200"/>
              <a:gd name="connsiteY2" fmla="*/ 66675 h 6858000"/>
              <a:gd name="connsiteX3" fmla="*/ 7402512 w 7569200"/>
              <a:gd name="connsiteY3" fmla="*/ 122237 h 6858000"/>
              <a:gd name="connsiteX4" fmla="*/ 7412037 w 7569200"/>
              <a:gd name="connsiteY4" fmla="*/ 174625 h 6858000"/>
              <a:gd name="connsiteX5" fmla="*/ 7427912 w 7569200"/>
              <a:gd name="connsiteY5" fmla="*/ 217487 h 6858000"/>
              <a:gd name="connsiteX6" fmla="*/ 7443787 w 7569200"/>
              <a:gd name="connsiteY6" fmla="*/ 260350 h 6858000"/>
              <a:gd name="connsiteX7" fmla="*/ 7462837 w 7569200"/>
              <a:gd name="connsiteY7" fmla="*/ 296862 h 6858000"/>
              <a:gd name="connsiteX8" fmla="*/ 7481887 w 7569200"/>
              <a:gd name="connsiteY8" fmla="*/ 334962 h 6858000"/>
              <a:gd name="connsiteX9" fmla="*/ 7499350 w 7569200"/>
              <a:gd name="connsiteY9" fmla="*/ 369887 h 6858000"/>
              <a:gd name="connsiteX10" fmla="*/ 7516812 w 7569200"/>
              <a:gd name="connsiteY10" fmla="*/ 409575 h 6858000"/>
              <a:gd name="connsiteX11" fmla="*/ 7532687 w 7569200"/>
              <a:gd name="connsiteY11" fmla="*/ 450850 h 6858000"/>
              <a:gd name="connsiteX12" fmla="*/ 7546975 w 7569200"/>
              <a:gd name="connsiteY12" fmla="*/ 496887 h 6858000"/>
              <a:gd name="connsiteX13" fmla="*/ 7558087 w 7569200"/>
              <a:gd name="connsiteY13" fmla="*/ 546100 h 6858000"/>
              <a:gd name="connsiteX14" fmla="*/ 7566025 w 7569200"/>
              <a:gd name="connsiteY14" fmla="*/ 606425 h 6858000"/>
              <a:gd name="connsiteX15" fmla="*/ 7569200 w 7569200"/>
              <a:gd name="connsiteY15" fmla="*/ 673100 h 6858000"/>
              <a:gd name="connsiteX16" fmla="*/ 7566025 w 7569200"/>
              <a:gd name="connsiteY16" fmla="*/ 744537 h 6858000"/>
              <a:gd name="connsiteX17" fmla="*/ 7558087 w 7569200"/>
              <a:gd name="connsiteY17" fmla="*/ 801687 h 6858000"/>
              <a:gd name="connsiteX18" fmla="*/ 7546975 w 7569200"/>
              <a:gd name="connsiteY18" fmla="*/ 854075 h 6858000"/>
              <a:gd name="connsiteX19" fmla="*/ 7532687 w 7569200"/>
              <a:gd name="connsiteY19" fmla="*/ 901700 h 6858000"/>
              <a:gd name="connsiteX20" fmla="*/ 7516812 w 7569200"/>
              <a:gd name="connsiteY20" fmla="*/ 942975 h 6858000"/>
              <a:gd name="connsiteX21" fmla="*/ 7497762 w 7569200"/>
              <a:gd name="connsiteY21" fmla="*/ 981075 h 6858000"/>
              <a:gd name="connsiteX22" fmla="*/ 7478712 w 7569200"/>
              <a:gd name="connsiteY22" fmla="*/ 1017587 h 6858000"/>
              <a:gd name="connsiteX23" fmla="*/ 7459662 w 7569200"/>
              <a:gd name="connsiteY23" fmla="*/ 1055687 h 6858000"/>
              <a:gd name="connsiteX24" fmla="*/ 7442200 w 7569200"/>
              <a:gd name="connsiteY24" fmla="*/ 1095375 h 6858000"/>
              <a:gd name="connsiteX25" fmla="*/ 7424737 w 7569200"/>
              <a:gd name="connsiteY25" fmla="*/ 1136650 h 6858000"/>
              <a:gd name="connsiteX26" fmla="*/ 7410450 w 7569200"/>
              <a:gd name="connsiteY26" fmla="*/ 1182687 h 6858000"/>
              <a:gd name="connsiteX27" fmla="*/ 7400925 w 7569200"/>
              <a:gd name="connsiteY27" fmla="*/ 1235075 h 6858000"/>
              <a:gd name="connsiteX28" fmla="*/ 7391400 w 7569200"/>
              <a:gd name="connsiteY28" fmla="*/ 1295400 h 6858000"/>
              <a:gd name="connsiteX29" fmla="*/ 7389812 w 7569200"/>
              <a:gd name="connsiteY29" fmla="*/ 1363662 h 6858000"/>
              <a:gd name="connsiteX30" fmla="*/ 7391400 w 7569200"/>
              <a:gd name="connsiteY30" fmla="*/ 1431925 h 6858000"/>
              <a:gd name="connsiteX31" fmla="*/ 7400925 w 7569200"/>
              <a:gd name="connsiteY31" fmla="*/ 1492250 h 6858000"/>
              <a:gd name="connsiteX32" fmla="*/ 7410450 w 7569200"/>
              <a:gd name="connsiteY32" fmla="*/ 1544637 h 6858000"/>
              <a:gd name="connsiteX33" fmla="*/ 7424737 w 7569200"/>
              <a:gd name="connsiteY33" fmla="*/ 1589087 h 6858000"/>
              <a:gd name="connsiteX34" fmla="*/ 7442200 w 7569200"/>
              <a:gd name="connsiteY34" fmla="*/ 1631950 h 6858000"/>
              <a:gd name="connsiteX35" fmla="*/ 7459662 w 7569200"/>
              <a:gd name="connsiteY35" fmla="*/ 1671637 h 6858000"/>
              <a:gd name="connsiteX36" fmla="*/ 7478712 w 7569200"/>
              <a:gd name="connsiteY36" fmla="*/ 1708150 h 6858000"/>
              <a:gd name="connsiteX37" fmla="*/ 7497762 w 7569200"/>
              <a:gd name="connsiteY37" fmla="*/ 1743075 h 6858000"/>
              <a:gd name="connsiteX38" fmla="*/ 7516812 w 7569200"/>
              <a:gd name="connsiteY38" fmla="*/ 1782762 h 6858000"/>
              <a:gd name="connsiteX39" fmla="*/ 7532687 w 7569200"/>
              <a:gd name="connsiteY39" fmla="*/ 1824037 h 6858000"/>
              <a:gd name="connsiteX40" fmla="*/ 7546975 w 7569200"/>
              <a:gd name="connsiteY40" fmla="*/ 1870075 h 6858000"/>
              <a:gd name="connsiteX41" fmla="*/ 7558087 w 7569200"/>
              <a:gd name="connsiteY41" fmla="*/ 1922462 h 6858000"/>
              <a:gd name="connsiteX42" fmla="*/ 7566025 w 7569200"/>
              <a:gd name="connsiteY42" fmla="*/ 1982787 h 6858000"/>
              <a:gd name="connsiteX43" fmla="*/ 7569200 w 7569200"/>
              <a:gd name="connsiteY43" fmla="*/ 2051050 h 6858000"/>
              <a:gd name="connsiteX44" fmla="*/ 7566025 w 7569200"/>
              <a:gd name="connsiteY44" fmla="*/ 2119312 h 6858000"/>
              <a:gd name="connsiteX45" fmla="*/ 7558087 w 7569200"/>
              <a:gd name="connsiteY45" fmla="*/ 2179637 h 6858000"/>
              <a:gd name="connsiteX46" fmla="*/ 7546975 w 7569200"/>
              <a:gd name="connsiteY46" fmla="*/ 2232025 h 6858000"/>
              <a:gd name="connsiteX47" fmla="*/ 7532687 w 7569200"/>
              <a:gd name="connsiteY47" fmla="*/ 2278062 h 6858000"/>
              <a:gd name="connsiteX48" fmla="*/ 7516812 w 7569200"/>
              <a:gd name="connsiteY48" fmla="*/ 2319337 h 6858000"/>
              <a:gd name="connsiteX49" fmla="*/ 7497762 w 7569200"/>
              <a:gd name="connsiteY49" fmla="*/ 2359025 h 6858000"/>
              <a:gd name="connsiteX50" fmla="*/ 7478712 w 7569200"/>
              <a:gd name="connsiteY50" fmla="*/ 2395537 h 6858000"/>
              <a:gd name="connsiteX51" fmla="*/ 7459662 w 7569200"/>
              <a:gd name="connsiteY51" fmla="*/ 2433637 h 6858000"/>
              <a:gd name="connsiteX52" fmla="*/ 7442200 w 7569200"/>
              <a:gd name="connsiteY52" fmla="*/ 2471737 h 6858000"/>
              <a:gd name="connsiteX53" fmla="*/ 7424737 w 7569200"/>
              <a:gd name="connsiteY53" fmla="*/ 2513012 h 6858000"/>
              <a:gd name="connsiteX54" fmla="*/ 7410450 w 7569200"/>
              <a:gd name="connsiteY54" fmla="*/ 2560637 h 6858000"/>
              <a:gd name="connsiteX55" fmla="*/ 7400925 w 7569200"/>
              <a:gd name="connsiteY55" fmla="*/ 2613025 h 6858000"/>
              <a:gd name="connsiteX56" fmla="*/ 7391400 w 7569200"/>
              <a:gd name="connsiteY56" fmla="*/ 2671762 h 6858000"/>
              <a:gd name="connsiteX57" fmla="*/ 7389812 w 7569200"/>
              <a:gd name="connsiteY57" fmla="*/ 2741612 h 6858000"/>
              <a:gd name="connsiteX58" fmla="*/ 7391400 w 7569200"/>
              <a:gd name="connsiteY58" fmla="*/ 2809875 h 6858000"/>
              <a:gd name="connsiteX59" fmla="*/ 7400925 w 7569200"/>
              <a:gd name="connsiteY59" fmla="*/ 2868612 h 6858000"/>
              <a:gd name="connsiteX60" fmla="*/ 7410450 w 7569200"/>
              <a:gd name="connsiteY60" fmla="*/ 2922587 h 6858000"/>
              <a:gd name="connsiteX61" fmla="*/ 7424737 w 7569200"/>
              <a:gd name="connsiteY61" fmla="*/ 2967037 h 6858000"/>
              <a:gd name="connsiteX62" fmla="*/ 7442200 w 7569200"/>
              <a:gd name="connsiteY62" fmla="*/ 3009900 h 6858000"/>
              <a:gd name="connsiteX63" fmla="*/ 7459662 w 7569200"/>
              <a:gd name="connsiteY63" fmla="*/ 3046412 h 6858000"/>
              <a:gd name="connsiteX64" fmla="*/ 7478712 w 7569200"/>
              <a:gd name="connsiteY64" fmla="*/ 3084512 h 6858000"/>
              <a:gd name="connsiteX65" fmla="*/ 7497762 w 7569200"/>
              <a:gd name="connsiteY65" fmla="*/ 3121025 h 6858000"/>
              <a:gd name="connsiteX66" fmla="*/ 7516812 w 7569200"/>
              <a:gd name="connsiteY66" fmla="*/ 3160712 h 6858000"/>
              <a:gd name="connsiteX67" fmla="*/ 7532687 w 7569200"/>
              <a:gd name="connsiteY67" fmla="*/ 3201987 h 6858000"/>
              <a:gd name="connsiteX68" fmla="*/ 7546975 w 7569200"/>
              <a:gd name="connsiteY68" fmla="*/ 3248025 h 6858000"/>
              <a:gd name="connsiteX69" fmla="*/ 7558087 w 7569200"/>
              <a:gd name="connsiteY69" fmla="*/ 3300412 h 6858000"/>
              <a:gd name="connsiteX70" fmla="*/ 7566025 w 7569200"/>
              <a:gd name="connsiteY70" fmla="*/ 3360737 h 6858000"/>
              <a:gd name="connsiteX71" fmla="*/ 7569200 w 7569200"/>
              <a:gd name="connsiteY71" fmla="*/ 3427412 h 6858000"/>
              <a:gd name="connsiteX72" fmla="*/ 7566025 w 7569200"/>
              <a:gd name="connsiteY72" fmla="*/ 3497262 h 6858000"/>
              <a:gd name="connsiteX73" fmla="*/ 7558087 w 7569200"/>
              <a:gd name="connsiteY73" fmla="*/ 3557587 h 6858000"/>
              <a:gd name="connsiteX74" fmla="*/ 7546975 w 7569200"/>
              <a:gd name="connsiteY74" fmla="*/ 3609975 h 6858000"/>
              <a:gd name="connsiteX75" fmla="*/ 7532687 w 7569200"/>
              <a:gd name="connsiteY75" fmla="*/ 3656012 h 6858000"/>
              <a:gd name="connsiteX76" fmla="*/ 7516812 w 7569200"/>
              <a:gd name="connsiteY76" fmla="*/ 3697287 h 6858000"/>
              <a:gd name="connsiteX77" fmla="*/ 7497762 w 7569200"/>
              <a:gd name="connsiteY77" fmla="*/ 3736975 h 6858000"/>
              <a:gd name="connsiteX78" fmla="*/ 7459662 w 7569200"/>
              <a:gd name="connsiteY78" fmla="*/ 3811587 h 6858000"/>
              <a:gd name="connsiteX79" fmla="*/ 7442200 w 7569200"/>
              <a:gd name="connsiteY79" fmla="*/ 3848100 h 6858000"/>
              <a:gd name="connsiteX80" fmla="*/ 7424737 w 7569200"/>
              <a:gd name="connsiteY80" fmla="*/ 3890962 h 6858000"/>
              <a:gd name="connsiteX81" fmla="*/ 7410450 w 7569200"/>
              <a:gd name="connsiteY81" fmla="*/ 3935412 h 6858000"/>
              <a:gd name="connsiteX82" fmla="*/ 7400925 w 7569200"/>
              <a:gd name="connsiteY82" fmla="*/ 3987800 h 6858000"/>
              <a:gd name="connsiteX83" fmla="*/ 7391400 w 7569200"/>
              <a:gd name="connsiteY83" fmla="*/ 4048125 h 6858000"/>
              <a:gd name="connsiteX84" fmla="*/ 7389812 w 7569200"/>
              <a:gd name="connsiteY84" fmla="*/ 4116387 h 6858000"/>
              <a:gd name="connsiteX85" fmla="*/ 7391400 w 7569200"/>
              <a:gd name="connsiteY85" fmla="*/ 4186237 h 6858000"/>
              <a:gd name="connsiteX86" fmla="*/ 7400925 w 7569200"/>
              <a:gd name="connsiteY86" fmla="*/ 4244975 h 6858000"/>
              <a:gd name="connsiteX87" fmla="*/ 7410450 w 7569200"/>
              <a:gd name="connsiteY87" fmla="*/ 4297362 h 6858000"/>
              <a:gd name="connsiteX88" fmla="*/ 7424737 w 7569200"/>
              <a:gd name="connsiteY88" fmla="*/ 4343400 h 6858000"/>
              <a:gd name="connsiteX89" fmla="*/ 7442200 w 7569200"/>
              <a:gd name="connsiteY89" fmla="*/ 4386262 h 6858000"/>
              <a:gd name="connsiteX90" fmla="*/ 7459662 w 7569200"/>
              <a:gd name="connsiteY90" fmla="*/ 4424362 h 6858000"/>
              <a:gd name="connsiteX91" fmla="*/ 7497762 w 7569200"/>
              <a:gd name="connsiteY91" fmla="*/ 4498975 h 6858000"/>
              <a:gd name="connsiteX92" fmla="*/ 7516812 w 7569200"/>
              <a:gd name="connsiteY92" fmla="*/ 4537075 h 6858000"/>
              <a:gd name="connsiteX93" fmla="*/ 7532687 w 7569200"/>
              <a:gd name="connsiteY93" fmla="*/ 4579937 h 6858000"/>
              <a:gd name="connsiteX94" fmla="*/ 7546975 w 7569200"/>
              <a:gd name="connsiteY94" fmla="*/ 4625975 h 6858000"/>
              <a:gd name="connsiteX95" fmla="*/ 7558087 w 7569200"/>
              <a:gd name="connsiteY95" fmla="*/ 4678362 h 6858000"/>
              <a:gd name="connsiteX96" fmla="*/ 7566025 w 7569200"/>
              <a:gd name="connsiteY96" fmla="*/ 4738687 h 6858000"/>
              <a:gd name="connsiteX97" fmla="*/ 7569200 w 7569200"/>
              <a:gd name="connsiteY97" fmla="*/ 4806950 h 6858000"/>
              <a:gd name="connsiteX98" fmla="*/ 7566025 w 7569200"/>
              <a:gd name="connsiteY98" fmla="*/ 4875212 h 6858000"/>
              <a:gd name="connsiteX99" fmla="*/ 7558087 w 7569200"/>
              <a:gd name="connsiteY99" fmla="*/ 4935537 h 6858000"/>
              <a:gd name="connsiteX100" fmla="*/ 7546975 w 7569200"/>
              <a:gd name="connsiteY100" fmla="*/ 4987925 h 6858000"/>
              <a:gd name="connsiteX101" fmla="*/ 7532687 w 7569200"/>
              <a:gd name="connsiteY101" fmla="*/ 5033962 h 6858000"/>
              <a:gd name="connsiteX102" fmla="*/ 7516812 w 7569200"/>
              <a:gd name="connsiteY102" fmla="*/ 5075237 h 6858000"/>
              <a:gd name="connsiteX103" fmla="*/ 7497762 w 7569200"/>
              <a:gd name="connsiteY103" fmla="*/ 5114925 h 6858000"/>
              <a:gd name="connsiteX104" fmla="*/ 7478712 w 7569200"/>
              <a:gd name="connsiteY104" fmla="*/ 5149850 h 6858000"/>
              <a:gd name="connsiteX105" fmla="*/ 7459662 w 7569200"/>
              <a:gd name="connsiteY105" fmla="*/ 5186362 h 6858000"/>
              <a:gd name="connsiteX106" fmla="*/ 7442200 w 7569200"/>
              <a:gd name="connsiteY106" fmla="*/ 5226050 h 6858000"/>
              <a:gd name="connsiteX107" fmla="*/ 7424737 w 7569200"/>
              <a:gd name="connsiteY107" fmla="*/ 5268912 h 6858000"/>
              <a:gd name="connsiteX108" fmla="*/ 7410450 w 7569200"/>
              <a:gd name="connsiteY108" fmla="*/ 5313362 h 6858000"/>
              <a:gd name="connsiteX109" fmla="*/ 7400925 w 7569200"/>
              <a:gd name="connsiteY109" fmla="*/ 5365750 h 6858000"/>
              <a:gd name="connsiteX110" fmla="*/ 7391400 w 7569200"/>
              <a:gd name="connsiteY110" fmla="*/ 5426075 h 6858000"/>
              <a:gd name="connsiteX111" fmla="*/ 7389812 w 7569200"/>
              <a:gd name="connsiteY111" fmla="*/ 5494337 h 6858000"/>
              <a:gd name="connsiteX112" fmla="*/ 7391400 w 7569200"/>
              <a:gd name="connsiteY112" fmla="*/ 5562600 h 6858000"/>
              <a:gd name="connsiteX113" fmla="*/ 7400925 w 7569200"/>
              <a:gd name="connsiteY113" fmla="*/ 5622925 h 6858000"/>
              <a:gd name="connsiteX114" fmla="*/ 7410450 w 7569200"/>
              <a:gd name="connsiteY114" fmla="*/ 5675312 h 6858000"/>
              <a:gd name="connsiteX115" fmla="*/ 7424737 w 7569200"/>
              <a:gd name="connsiteY115" fmla="*/ 5721350 h 6858000"/>
              <a:gd name="connsiteX116" fmla="*/ 7442200 w 7569200"/>
              <a:gd name="connsiteY116" fmla="*/ 5762625 h 6858000"/>
              <a:gd name="connsiteX117" fmla="*/ 7459662 w 7569200"/>
              <a:gd name="connsiteY117" fmla="*/ 5802312 h 6858000"/>
              <a:gd name="connsiteX118" fmla="*/ 7478712 w 7569200"/>
              <a:gd name="connsiteY118" fmla="*/ 5840412 h 6858000"/>
              <a:gd name="connsiteX119" fmla="*/ 7497762 w 7569200"/>
              <a:gd name="connsiteY119" fmla="*/ 5876925 h 6858000"/>
              <a:gd name="connsiteX120" fmla="*/ 7516812 w 7569200"/>
              <a:gd name="connsiteY120" fmla="*/ 5915025 h 6858000"/>
              <a:gd name="connsiteX121" fmla="*/ 7532687 w 7569200"/>
              <a:gd name="connsiteY121" fmla="*/ 5956300 h 6858000"/>
              <a:gd name="connsiteX122" fmla="*/ 7546975 w 7569200"/>
              <a:gd name="connsiteY122" fmla="*/ 6003925 h 6858000"/>
              <a:gd name="connsiteX123" fmla="*/ 7558087 w 7569200"/>
              <a:gd name="connsiteY123" fmla="*/ 6056312 h 6858000"/>
              <a:gd name="connsiteX124" fmla="*/ 7566025 w 7569200"/>
              <a:gd name="connsiteY124" fmla="*/ 6113462 h 6858000"/>
              <a:gd name="connsiteX125" fmla="*/ 7569200 w 7569200"/>
              <a:gd name="connsiteY125" fmla="*/ 6183312 h 6858000"/>
              <a:gd name="connsiteX126" fmla="*/ 7566025 w 7569200"/>
              <a:gd name="connsiteY126" fmla="*/ 6251575 h 6858000"/>
              <a:gd name="connsiteX127" fmla="*/ 7558087 w 7569200"/>
              <a:gd name="connsiteY127" fmla="*/ 6311900 h 6858000"/>
              <a:gd name="connsiteX128" fmla="*/ 7546975 w 7569200"/>
              <a:gd name="connsiteY128" fmla="*/ 6361112 h 6858000"/>
              <a:gd name="connsiteX129" fmla="*/ 7532687 w 7569200"/>
              <a:gd name="connsiteY129" fmla="*/ 6407150 h 6858000"/>
              <a:gd name="connsiteX130" fmla="*/ 7516812 w 7569200"/>
              <a:gd name="connsiteY130" fmla="*/ 6448425 h 6858000"/>
              <a:gd name="connsiteX131" fmla="*/ 7499350 w 7569200"/>
              <a:gd name="connsiteY131" fmla="*/ 6488112 h 6858000"/>
              <a:gd name="connsiteX132" fmla="*/ 7481887 w 7569200"/>
              <a:gd name="connsiteY132" fmla="*/ 6523037 h 6858000"/>
              <a:gd name="connsiteX133" fmla="*/ 7462837 w 7569200"/>
              <a:gd name="connsiteY133" fmla="*/ 6561137 h 6858000"/>
              <a:gd name="connsiteX134" fmla="*/ 7443787 w 7569200"/>
              <a:gd name="connsiteY134" fmla="*/ 6597650 h 6858000"/>
              <a:gd name="connsiteX135" fmla="*/ 7427912 w 7569200"/>
              <a:gd name="connsiteY135" fmla="*/ 6640512 h 6858000"/>
              <a:gd name="connsiteX136" fmla="*/ 7412037 w 7569200"/>
              <a:gd name="connsiteY136" fmla="*/ 6683375 h 6858000"/>
              <a:gd name="connsiteX137" fmla="*/ 7402512 w 7569200"/>
              <a:gd name="connsiteY137" fmla="*/ 6735762 h 6858000"/>
              <a:gd name="connsiteX138" fmla="*/ 7394575 w 7569200"/>
              <a:gd name="connsiteY138" fmla="*/ 6791325 h 6858000"/>
              <a:gd name="connsiteX139" fmla="*/ 7389812 w 7569200"/>
              <a:gd name="connsiteY139" fmla="*/ 6858000 h 6858000"/>
              <a:gd name="connsiteX140" fmla="*/ 0 w 7569200"/>
              <a:gd name="connsiteY140" fmla="*/ 6858000 h 6858000"/>
              <a:gd name="connsiteX141" fmla="*/ 0 w 7569200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569200" h="6858000">
                <a:moveTo>
                  <a:pt x="0" y="0"/>
                </a:moveTo>
                <a:lnTo>
                  <a:pt x="7389812" y="0"/>
                </a:lnTo>
                <a:lnTo>
                  <a:pt x="7394575" y="66675"/>
                </a:lnTo>
                <a:lnTo>
                  <a:pt x="7402512" y="122237"/>
                </a:lnTo>
                <a:lnTo>
                  <a:pt x="7412037" y="174625"/>
                </a:lnTo>
                <a:lnTo>
                  <a:pt x="7427912" y="217487"/>
                </a:lnTo>
                <a:lnTo>
                  <a:pt x="7443787" y="260350"/>
                </a:lnTo>
                <a:lnTo>
                  <a:pt x="7462837" y="296862"/>
                </a:lnTo>
                <a:lnTo>
                  <a:pt x="7481887" y="334962"/>
                </a:lnTo>
                <a:lnTo>
                  <a:pt x="7499350" y="369887"/>
                </a:lnTo>
                <a:lnTo>
                  <a:pt x="7516812" y="409575"/>
                </a:lnTo>
                <a:lnTo>
                  <a:pt x="7532687" y="450850"/>
                </a:lnTo>
                <a:lnTo>
                  <a:pt x="7546975" y="496887"/>
                </a:lnTo>
                <a:lnTo>
                  <a:pt x="7558087" y="546100"/>
                </a:lnTo>
                <a:lnTo>
                  <a:pt x="7566025" y="606425"/>
                </a:lnTo>
                <a:lnTo>
                  <a:pt x="7569200" y="673100"/>
                </a:lnTo>
                <a:lnTo>
                  <a:pt x="7566025" y="744537"/>
                </a:lnTo>
                <a:lnTo>
                  <a:pt x="7558087" y="801687"/>
                </a:lnTo>
                <a:lnTo>
                  <a:pt x="7546975" y="854075"/>
                </a:lnTo>
                <a:lnTo>
                  <a:pt x="7532687" y="901700"/>
                </a:lnTo>
                <a:lnTo>
                  <a:pt x="7516812" y="942975"/>
                </a:lnTo>
                <a:lnTo>
                  <a:pt x="7497762" y="981075"/>
                </a:lnTo>
                <a:lnTo>
                  <a:pt x="7478712" y="1017587"/>
                </a:lnTo>
                <a:lnTo>
                  <a:pt x="7459662" y="1055687"/>
                </a:lnTo>
                <a:lnTo>
                  <a:pt x="7442200" y="1095375"/>
                </a:lnTo>
                <a:lnTo>
                  <a:pt x="7424737" y="1136650"/>
                </a:lnTo>
                <a:lnTo>
                  <a:pt x="7410450" y="1182687"/>
                </a:lnTo>
                <a:lnTo>
                  <a:pt x="7400925" y="1235075"/>
                </a:lnTo>
                <a:lnTo>
                  <a:pt x="7391400" y="1295400"/>
                </a:lnTo>
                <a:lnTo>
                  <a:pt x="7389812" y="1363662"/>
                </a:lnTo>
                <a:lnTo>
                  <a:pt x="7391400" y="1431925"/>
                </a:lnTo>
                <a:lnTo>
                  <a:pt x="7400925" y="1492250"/>
                </a:lnTo>
                <a:lnTo>
                  <a:pt x="7410450" y="1544637"/>
                </a:lnTo>
                <a:lnTo>
                  <a:pt x="7424737" y="1589087"/>
                </a:lnTo>
                <a:lnTo>
                  <a:pt x="7442200" y="1631950"/>
                </a:lnTo>
                <a:lnTo>
                  <a:pt x="7459662" y="1671637"/>
                </a:lnTo>
                <a:lnTo>
                  <a:pt x="7478712" y="1708150"/>
                </a:lnTo>
                <a:lnTo>
                  <a:pt x="7497762" y="1743075"/>
                </a:lnTo>
                <a:lnTo>
                  <a:pt x="7516812" y="1782762"/>
                </a:lnTo>
                <a:lnTo>
                  <a:pt x="7532687" y="1824037"/>
                </a:lnTo>
                <a:lnTo>
                  <a:pt x="7546975" y="1870075"/>
                </a:lnTo>
                <a:lnTo>
                  <a:pt x="7558087" y="1922462"/>
                </a:lnTo>
                <a:lnTo>
                  <a:pt x="7566025" y="1982787"/>
                </a:lnTo>
                <a:lnTo>
                  <a:pt x="7569200" y="2051050"/>
                </a:lnTo>
                <a:lnTo>
                  <a:pt x="7566025" y="2119312"/>
                </a:lnTo>
                <a:lnTo>
                  <a:pt x="7558087" y="2179637"/>
                </a:lnTo>
                <a:lnTo>
                  <a:pt x="7546975" y="2232025"/>
                </a:lnTo>
                <a:lnTo>
                  <a:pt x="7532687" y="2278062"/>
                </a:lnTo>
                <a:lnTo>
                  <a:pt x="7516812" y="2319337"/>
                </a:lnTo>
                <a:lnTo>
                  <a:pt x="7497762" y="2359025"/>
                </a:lnTo>
                <a:lnTo>
                  <a:pt x="7478712" y="2395537"/>
                </a:lnTo>
                <a:lnTo>
                  <a:pt x="7459662" y="2433637"/>
                </a:lnTo>
                <a:lnTo>
                  <a:pt x="7442200" y="2471737"/>
                </a:lnTo>
                <a:lnTo>
                  <a:pt x="7424737" y="2513012"/>
                </a:lnTo>
                <a:lnTo>
                  <a:pt x="7410450" y="2560637"/>
                </a:lnTo>
                <a:lnTo>
                  <a:pt x="7400925" y="2613025"/>
                </a:lnTo>
                <a:lnTo>
                  <a:pt x="7391400" y="2671762"/>
                </a:lnTo>
                <a:lnTo>
                  <a:pt x="7389812" y="2741612"/>
                </a:lnTo>
                <a:lnTo>
                  <a:pt x="7391400" y="2809875"/>
                </a:lnTo>
                <a:lnTo>
                  <a:pt x="7400925" y="2868612"/>
                </a:lnTo>
                <a:lnTo>
                  <a:pt x="7410450" y="2922587"/>
                </a:lnTo>
                <a:lnTo>
                  <a:pt x="7424737" y="2967037"/>
                </a:lnTo>
                <a:lnTo>
                  <a:pt x="7442200" y="3009900"/>
                </a:lnTo>
                <a:lnTo>
                  <a:pt x="7459662" y="3046412"/>
                </a:lnTo>
                <a:lnTo>
                  <a:pt x="7478712" y="3084512"/>
                </a:lnTo>
                <a:lnTo>
                  <a:pt x="7497762" y="3121025"/>
                </a:lnTo>
                <a:lnTo>
                  <a:pt x="7516812" y="3160712"/>
                </a:lnTo>
                <a:lnTo>
                  <a:pt x="7532687" y="3201987"/>
                </a:lnTo>
                <a:lnTo>
                  <a:pt x="7546975" y="3248025"/>
                </a:lnTo>
                <a:lnTo>
                  <a:pt x="7558087" y="3300412"/>
                </a:lnTo>
                <a:lnTo>
                  <a:pt x="7566025" y="3360737"/>
                </a:lnTo>
                <a:lnTo>
                  <a:pt x="7569200" y="3427412"/>
                </a:lnTo>
                <a:lnTo>
                  <a:pt x="7566025" y="3497262"/>
                </a:lnTo>
                <a:lnTo>
                  <a:pt x="7558087" y="3557587"/>
                </a:lnTo>
                <a:lnTo>
                  <a:pt x="7546975" y="3609975"/>
                </a:lnTo>
                <a:lnTo>
                  <a:pt x="7532687" y="3656012"/>
                </a:lnTo>
                <a:lnTo>
                  <a:pt x="7516812" y="3697287"/>
                </a:lnTo>
                <a:lnTo>
                  <a:pt x="7497762" y="3736975"/>
                </a:lnTo>
                <a:lnTo>
                  <a:pt x="7459662" y="3811587"/>
                </a:lnTo>
                <a:lnTo>
                  <a:pt x="7442200" y="3848100"/>
                </a:lnTo>
                <a:lnTo>
                  <a:pt x="7424737" y="3890962"/>
                </a:lnTo>
                <a:lnTo>
                  <a:pt x="7410450" y="3935412"/>
                </a:lnTo>
                <a:lnTo>
                  <a:pt x="7400925" y="3987800"/>
                </a:lnTo>
                <a:lnTo>
                  <a:pt x="7391400" y="4048125"/>
                </a:lnTo>
                <a:lnTo>
                  <a:pt x="7389812" y="4116387"/>
                </a:lnTo>
                <a:lnTo>
                  <a:pt x="7391400" y="4186237"/>
                </a:lnTo>
                <a:lnTo>
                  <a:pt x="7400925" y="4244975"/>
                </a:lnTo>
                <a:lnTo>
                  <a:pt x="7410450" y="4297362"/>
                </a:lnTo>
                <a:lnTo>
                  <a:pt x="7424737" y="4343400"/>
                </a:lnTo>
                <a:lnTo>
                  <a:pt x="7442200" y="4386262"/>
                </a:lnTo>
                <a:lnTo>
                  <a:pt x="7459662" y="4424362"/>
                </a:lnTo>
                <a:lnTo>
                  <a:pt x="7497762" y="4498975"/>
                </a:lnTo>
                <a:lnTo>
                  <a:pt x="7516812" y="4537075"/>
                </a:lnTo>
                <a:lnTo>
                  <a:pt x="7532687" y="4579937"/>
                </a:lnTo>
                <a:lnTo>
                  <a:pt x="7546975" y="4625975"/>
                </a:lnTo>
                <a:lnTo>
                  <a:pt x="7558087" y="4678362"/>
                </a:lnTo>
                <a:lnTo>
                  <a:pt x="7566025" y="4738687"/>
                </a:lnTo>
                <a:lnTo>
                  <a:pt x="7569200" y="4806950"/>
                </a:lnTo>
                <a:lnTo>
                  <a:pt x="7566025" y="4875212"/>
                </a:lnTo>
                <a:lnTo>
                  <a:pt x="7558087" y="4935537"/>
                </a:lnTo>
                <a:lnTo>
                  <a:pt x="7546975" y="4987925"/>
                </a:lnTo>
                <a:lnTo>
                  <a:pt x="7532687" y="5033962"/>
                </a:lnTo>
                <a:lnTo>
                  <a:pt x="7516812" y="5075237"/>
                </a:lnTo>
                <a:lnTo>
                  <a:pt x="7497762" y="5114925"/>
                </a:lnTo>
                <a:lnTo>
                  <a:pt x="7478712" y="5149850"/>
                </a:lnTo>
                <a:lnTo>
                  <a:pt x="7459662" y="5186362"/>
                </a:lnTo>
                <a:lnTo>
                  <a:pt x="7442200" y="5226050"/>
                </a:lnTo>
                <a:lnTo>
                  <a:pt x="7424737" y="5268912"/>
                </a:lnTo>
                <a:lnTo>
                  <a:pt x="7410450" y="5313362"/>
                </a:lnTo>
                <a:lnTo>
                  <a:pt x="7400925" y="5365750"/>
                </a:lnTo>
                <a:lnTo>
                  <a:pt x="7391400" y="5426075"/>
                </a:lnTo>
                <a:lnTo>
                  <a:pt x="7389812" y="5494337"/>
                </a:lnTo>
                <a:lnTo>
                  <a:pt x="7391400" y="5562600"/>
                </a:lnTo>
                <a:lnTo>
                  <a:pt x="7400925" y="5622925"/>
                </a:lnTo>
                <a:lnTo>
                  <a:pt x="7410450" y="5675312"/>
                </a:lnTo>
                <a:lnTo>
                  <a:pt x="7424737" y="5721350"/>
                </a:lnTo>
                <a:lnTo>
                  <a:pt x="7442200" y="5762625"/>
                </a:lnTo>
                <a:lnTo>
                  <a:pt x="7459662" y="5802312"/>
                </a:lnTo>
                <a:lnTo>
                  <a:pt x="7478712" y="5840412"/>
                </a:lnTo>
                <a:lnTo>
                  <a:pt x="7497762" y="5876925"/>
                </a:lnTo>
                <a:lnTo>
                  <a:pt x="7516812" y="5915025"/>
                </a:lnTo>
                <a:lnTo>
                  <a:pt x="7532687" y="5956300"/>
                </a:lnTo>
                <a:lnTo>
                  <a:pt x="7546975" y="6003925"/>
                </a:lnTo>
                <a:lnTo>
                  <a:pt x="7558087" y="6056312"/>
                </a:lnTo>
                <a:lnTo>
                  <a:pt x="7566025" y="6113462"/>
                </a:lnTo>
                <a:lnTo>
                  <a:pt x="7569200" y="6183312"/>
                </a:lnTo>
                <a:lnTo>
                  <a:pt x="7566025" y="6251575"/>
                </a:lnTo>
                <a:lnTo>
                  <a:pt x="7558087" y="6311900"/>
                </a:lnTo>
                <a:lnTo>
                  <a:pt x="7546975" y="6361112"/>
                </a:lnTo>
                <a:lnTo>
                  <a:pt x="7532687" y="6407150"/>
                </a:lnTo>
                <a:lnTo>
                  <a:pt x="7516812" y="6448425"/>
                </a:lnTo>
                <a:lnTo>
                  <a:pt x="7499350" y="6488112"/>
                </a:lnTo>
                <a:lnTo>
                  <a:pt x="7481887" y="6523037"/>
                </a:lnTo>
                <a:lnTo>
                  <a:pt x="7462837" y="6561137"/>
                </a:lnTo>
                <a:lnTo>
                  <a:pt x="7443787" y="6597650"/>
                </a:lnTo>
                <a:lnTo>
                  <a:pt x="7427912" y="6640512"/>
                </a:lnTo>
                <a:lnTo>
                  <a:pt x="7412037" y="6683375"/>
                </a:lnTo>
                <a:lnTo>
                  <a:pt x="7402512" y="6735762"/>
                </a:lnTo>
                <a:lnTo>
                  <a:pt x="7394575" y="6791325"/>
                </a:lnTo>
                <a:lnTo>
                  <a:pt x="7389812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65051" y="382385"/>
            <a:ext cx="6015897" cy="1492132"/>
          </a:xfrm>
        </p:spPr>
        <p:txBody>
          <a:bodyPr>
            <a:normAutofit/>
          </a:bodyPr>
          <a:lstStyle/>
          <a:p>
            <a:r>
              <a:rPr lang="pl-PL" sz="4700" b="1"/>
              <a:t>Kto jest uprawniony do udzielenia opinii?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A0382D1-1594-4E3D-842E-04E1E5E757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65051" y="2286001"/>
            <a:ext cx="6015897" cy="3593591"/>
          </a:xfrm>
        </p:spPr>
        <p:txBody>
          <a:bodyPr>
            <a:normAutofit/>
          </a:bodyPr>
          <a:lstStyle/>
          <a:p>
            <a:r>
              <a:rPr lang="pl-PL"/>
              <a:t>Osobą uprawnioną do wyrażenia opinii jest osoba, która </a:t>
            </a:r>
            <a:r>
              <a:rPr lang="pl-PL" b="1"/>
              <a:t>skorzystała z usług określonego punktu z zakresu nieodpłatnej pomocy prawnej lub nieodpłatnego poradnictwa obywatelskiego</a:t>
            </a:r>
          </a:p>
        </p:txBody>
      </p:sp>
    </p:spTree>
    <p:extLst>
      <p:ext uri="{BB962C8B-B14F-4D97-AF65-F5344CB8AC3E}">
        <p14:creationId xmlns:p14="http://schemas.microsoft.com/office/powerpoint/2010/main" val="3147684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solidFill>
                  <a:srgbClr val="92D050"/>
                </a:solidFill>
              </a:rPr>
              <a:t>Czym jest karta pomocy?</a:t>
            </a:r>
          </a:p>
        </p:txBody>
      </p:sp>
      <p:graphicFrame>
        <p:nvGraphicFramePr>
          <p:cNvPr id="8" name="Symbol zastępczy zawartości 2">
            <a:extLst>
              <a:ext uri="{FF2B5EF4-FFF2-40B4-BE49-F238E27FC236}">
                <a16:creationId xmlns:a16="http://schemas.microsoft.com/office/drawing/2014/main" id="{B74B1B4C-2385-0EE7-31D4-0DBA53633EE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8300" y="1743076"/>
          <a:ext cx="88138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00" y="365125"/>
            <a:ext cx="30099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181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B3D315-2706-4149-873C-331EDFAFEF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678" y="949642"/>
            <a:ext cx="4882422" cy="1492132"/>
          </a:xfrm>
        </p:spPr>
        <p:txBody>
          <a:bodyPr>
            <a:normAutofit/>
          </a:bodyPr>
          <a:lstStyle/>
          <a:p>
            <a:r>
              <a:rPr lang="pl-PL" sz="4300" b="1"/>
              <a:t>Czym jest część B karty pomocy?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04E398-086D-467C-B390-9F9079FA7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2667000"/>
            <a:ext cx="4964065" cy="3212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Karta pomocy część B zawiera miejsce na opinię osoby uprawnionej o udzielonej pomocy. </a:t>
            </a:r>
          </a:p>
          <a:p>
            <a:pPr marL="0" indent="0">
              <a:buNone/>
            </a:pPr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Jej wypełnienie jest dobrowolne i całkowicie anonimowe. </a:t>
            </a:r>
          </a:p>
          <a:p>
            <a:pPr marL="0" indent="0">
              <a:buNone/>
            </a:pPr>
            <a:r>
              <a:rPr lang="pl-PL">
                <a:solidFill>
                  <a:schemeClr val="tx1">
                    <a:lumMod val="85000"/>
                    <a:lumOff val="15000"/>
                  </a:schemeClr>
                </a:solidFill>
              </a:rPr>
              <a:t>Należy pamiętać, że kartę wypełniamy osobiście!</a:t>
            </a: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20E344BB-E23E-4198-B2C7-8E752C6A95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90140" y="61344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9261" y="1619392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359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195727" y="382385"/>
            <a:ext cx="6335338" cy="1492132"/>
          </a:xfrm>
        </p:spPr>
        <p:txBody>
          <a:bodyPr>
            <a:normAutofit/>
          </a:bodyPr>
          <a:lstStyle/>
          <a:p>
            <a:r>
              <a:rPr lang="pl-PL" sz="3200" b="1"/>
              <a:t>Jak wygląda udzielenie opinii w punktach stacjonarnych?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4" r="28861" b="-2"/>
          <a:stretch/>
        </p:blipFill>
        <p:spPr>
          <a:xfrm>
            <a:off x="688434" y="-9525"/>
            <a:ext cx="4129822" cy="6867525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5402222E-F041-43A0-81BC-1B3F2EF76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95727" y="2286001"/>
            <a:ext cx="6335338" cy="3593591"/>
          </a:xfrm>
        </p:spPr>
        <p:txBody>
          <a:bodyPr>
            <a:normAutofit/>
          </a:bodyPr>
          <a:lstStyle/>
          <a:p>
            <a:r>
              <a:rPr lang="pl-PL" dirty="0"/>
              <a:t>Na koniec porady osoba jej udzielająca wręcza beneficjentowi część B karty pomocy </a:t>
            </a:r>
          </a:p>
          <a:p>
            <a:r>
              <a:rPr lang="pl-PL" dirty="0"/>
              <a:t>Osoba uprawniona decyduje czy chce udzielić opinii poprzez wypełnienie karty oraz czy chce udzielić szczegółowej opinii – zgadzając się na to wpisuje swój numer telefonu </a:t>
            </a:r>
          </a:p>
          <a:p>
            <a:r>
              <a:rPr lang="pl-PL" dirty="0"/>
              <a:t>Po wypełnieniu karty umieszcza ją w specjalnej urnie znajdującej się w lokalu punktu.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80D28A2-8EA4-4EF0-9056-3BDAA7290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3566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5" b="13864"/>
          <a:stretch/>
        </p:blipFill>
        <p:spPr>
          <a:xfrm>
            <a:off x="20" y="-1"/>
            <a:ext cx="12191980" cy="686469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0EA20CD-7CA4-4B5F-81C5-95EBAEEBC8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89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chemeClr val="bg2"/>
                </a:solidFill>
              </a:rPr>
              <a:t>Co zawiera się w tej karcie?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DAE7A9FC-5A08-4340-A5F4-12BAA390B9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30254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informacje dotyczących zgłoszonej sprawy i udzielonej pomocy, 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dziedziny prawa, której dotyczyła ta pomoc,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kategorii sprawy, 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formy udzielonej pomocy, 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czasu poświęconego na jej udzielenie i liczby wizyt osoby uprawnionej w tej samej sprawie, 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ogólnych informacji o osobie uprawnionej dotyczących w szczególności: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wieku,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płci,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wykształcenia,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dochodu,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gospodarstwa domowego 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pl-PL" sz="2300" dirty="0">
                <a:solidFill>
                  <a:schemeClr val="tx2"/>
                </a:solidFill>
              </a:rPr>
              <a:t>miejsca zamieszkania</a:t>
            </a:r>
          </a:p>
          <a:p>
            <a:pPr>
              <a:lnSpc>
                <a:spcPct val="100000"/>
              </a:lnSpc>
            </a:pPr>
            <a:r>
              <a:rPr lang="pl-PL" sz="2300" dirty="0">
                <a:solidFill>
                  <a:schemeClr val="tx2"/>
                </a:solidFill>
              </a:rPr>
              <a:t>danych dotyczących punktu, osoby udzielającej pomocy i daty jej udzielenia. </a:t>
            </a:r>
            <a:endParaRPr lang="pl-PL" sz="1100" dirty="0">
              <a:solidFill>
                <a:schemeClr val="tx2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739A10-E566-49E7-A1A9-589AADBC2E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842352" y="-1"/>
            <a:ext cx="66184" cy="6858001"/>
          </a:xfrm>
          <a:prstGeom prst="rect">
            <a:avLst/>
          </a:pr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976558-2A03-4E85-B915-BE13F4AB8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908536" y="6691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6328718"/>
      </p:ext>
    </p:extLst>
  </p:cSld>
  <p:clrMapOvr>
    <a:masterClrMapping/>
  </p:clrMapOvr>
</p:sld>
</file>

<file path=ppt/theme/theme1.xml><?xml version="1.0" encoding="utf-8"?>
<a:theme xmlns:a="http://schemas.openxmlformats.org/drawingml/2006/main" name="Znaczek">
  <a:themeElements>
    <a:clrScheme name="Niestandardowy 5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BDDDE9"/>
      </a:accent1>
      <a:accent2>
        <a:srgbClr val="9BAFB5"/>
      </a:accent2>
      <a:accent3>
        <a:srgbClr val="6B90BD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Znacz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nacz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TM10001106[[fn=Znaczek]]</Template>
  <TotalTime>89</TotalTime>
  <Words>437</Words>
  <Application>Microsoft Office PowerPoint</Application>
  <PresentationFormat>Panoramiczny</PresentationFormat>
  <Paragraphs>46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Gill Sans MT</vt:lpstr>
      <vt:lpstr>Impact</vt:lpstr>
      <vt:lpstr>Wingdings</vt:lpstr>
      <vt:lpstr>Znaczek</vt:lpstr>
      <vt:lpstr>Możliwość wyrażenia opinii o udzielonej pomocy </vt:lpstr>
      <vt:lpstr>Kiedy możemy wyrazić opinię o udzielonej pomocy?</vt:lpstr>
      <vt:lpstr>Dlaczego warto wyrazić swoją opinię?</vt:lpstr>
      <vt:lpstr>Czy musimy wyrażać swoją opinię ?</vt:lpstr>
      <vt:lpstr>Kto jest uprawniony do udzielenia opinii?</vt:lpstr>
      <vt:lpstr>Czym jest karta pomocy?</vt:lpstr>
      <vt:lpstr>Czym jest część B karty pomocy?</vt:lpstr>
      <vt:lpstr>Jak wygląda udzielenie opinii w punktach stacjonarnych?</vt:lpstr>
      <vt:lpstr>Co zawiera się w tej karcie?</vt:lpstr>
      <vt:lpstr>Jak wygląda taka karta? Część B – udzielenie opinii</vt:lpstr>
      <vt:lpstr>Prezentacja programu PowerPoint</vt:lpstr>
      <vt:lpstr>Prezentacja programu PowerPoint</vt:lpstr>
      <vt:lpstr>Prezentacja programu PowerPoint</vt:lpstr>
      <vt:lpstr>Źródła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Możliwość wyrażenia opinii o udzielonej pomocy</dc:title>
  <dc:creator>Praktykant</dc:creator>
  <cp:lastModifiedBy>Alicja Woźnicka</cp:lastModifiedBy>
  <cp:revision>30</cp:revision>
  <dcterms:created xsi:type="dcterms:W3CDTF">2022-06-15T07:15:28Z</dcterms:created>
  <dcterms:modified xsi:type="dcterms:W3CDTF">2023-09-25T10:50:37Z</dcterms:modified>
</cp:coreProperties>
</file>