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8288000" cy="10287000"/>
  <p:notesSz cx="6858000" cy="9144000"/>
  <p:embeddedFontLst>
    <p:embeddedFont>
      <p:font typeface="Charmonman Bold" panose="020B0604020202020204" charset="-34"/>
      <p:regular r:id="rId30"/>
    </p:embeddedFont>
    <p:embeddedFont>
      <p:font typeface="Lora" panose="020F0502020204030204" pitchFamily="2" charset="-18"/>
      <p:regular r:id="rId31"/>
    </p:embeddedFont>
    <p:embeddedFont>
      <p:font typeface="Lora Bold" panose="020B0604020202020204" charset="-18"/>
      <p:regular r:id="rId32"/>
    </p:embeddedFont>
    <p:embeddedFont>
      <p:font typeface="Lora Bold Italics" panose="020B0604020202020204" charset="-18"/>
      <p:regular r:id="rId33"/>
    </p:embeddedFont>
    <p:embeddedFont>
      <p:font typeface="Lora Italics" panose="020B0604020202020204" charset="-18"/>
      <p:regular r:id="rId34"/>
    </p:embeddedFont>
    <p:embeddedFont>
      <p:font typeface="Public Sans Heavy" panose="020B0604020202020204" charset="-18"/>
      <p:regular r:id="rId35"/>
    </p:embeddedFont>
    <p:embeddedFont>
      <p:font typeface="Recoleta" panose="020B0604020202020204" charset="-18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9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5972972" y="1333454"/>
            <a:ext cx="12160966" cy="16591747"/>
            <a:chOff x="0" y="0"/>
            <a:chExt cx="812800" cy="11089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108939"/>
            </a:xfrm>
            <a:custGeom>
              <a:avLst/>
              <a:gdLst/>
              <a:ahLst/>
              <a:cxnLst/>
              <a:rect l="l" t="t" r="r" b="b"/>
              <a:pathLst>
                <a:path w="812800" h="1108939">
                  <a:moveTo>
                    <a:pt x="406400" y="0"/>
                  </a:moveTo>
                  <a:cubicBezTo>
                    <a:pt x="181951" y="0"/>
                    <a:pt x="0" y="248244"/>
                    <a:pt x="0" y="554470"/>
                  </a:cubicBezTo>
                  <a:cubicBezTo>
                    <a:pt x="0" y="860695"/>
                    <a:pt x="181951" y="1108939"/>
                    <a:pt x="406400" y="1108939"/>
                  </a:cubicBezTo>
                  <a:cubicBezTo>
                    <a:pt x="630849" y="1108939"/>
                    <a:pt x="812800" y="860695"/>
                    <a:pt x="812800" y="554470"/>
                  </a:cubicBezTo>
                  <a:cubicBezTo>
                    <a:pt x="812800" y="248244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7D7D7">
                    <a:alpha val="60000"/>
                  </a:srgbClr>
                </a:gs>
                <a:gs pos="100000">
                  <a:srgbClr val="F0F0F0">
                    <a:alpha val="6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75388"/>
              <a:ext cx="660400" cy="929588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69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3207674">
            <a:off x="-2893682" y="2873973"/>
            <a:ext cx="10356171" cy="1035617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4A4A4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69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4011213" y="3548845"/>
            <a:ext cx="11746427" cy="1174642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1090B">
                    <a:alpha val="0"/>
                  </a:srgbClr>
                </a:gs>
                <a:gs pos="20000">
                  <a:srgbClr val="D51817">
                    <a:alpha val="30500"/>
                  </a:srgbClr>
                </a:gs>
                <a:gs pos="40000">
                  <a:srgbClr val="D31817">
                    <a:alpha val="70000"/>
                  </a:srgbClr>
                </a:gs>
                <a:gs pos="60000">
                  <a:srgbClr val="D41817">
                    <a:alpha val="100000"/>
                  </a:srgbClr>
                </a:gs>
                <a:gs pos="80000">
                  <a:srgbClr val="7F0404">
                    <a:alpha val="100000"/>
                  </a:srgbClr>
                </a:gs>
                <a:gs pos="100000">
                  <a:srgbClr val="3701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69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8776717">
            <a:off x="4639748" y="4099053"/>
            <a:ext cx="14358925" cy="1435892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0201">
                    <a:alpha val="100000"/>
                  </a:srgbClr>
                </a:gs>
                <a:gs pos="100000">
                  <a:srgbClr val="B70000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698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069739" y="4834720"/>
            <a:ext cx="11015732" cy="5727667"/>
            <a:chOff x="0" y="0"/>
            <a:chExt cx="6106317" cy="3175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06317" cy="3175000"/>
            </a:xfrm>
            <a:custGeom>
              <a:avLst/>
              <a:gdLst/>
              <a:ahLst/>
              <a:cxnLst/>
              <a:rect l="l" t="t" r="r" b="b"/>
              <a:pathLst>
                <a:path w="6106317" h="3175000">
                  <a:moveTo>
                    <a:pt x="6106317" y="3175000"/>
                  </a:moveTo>
                  <a:lnTo>
                    <a:pt x="0" y="3175000"/>
                  </a:lnTo>
                  <a:cubicBezTo>
                    <a:pt x="0" y="1421498"/>
                    <a:pt x="1366948" y="0"/>
                    <a:pt x="3053158" y="0"/>
                  </a:cubicBezTo>
                  <a:cubicBezTo>
                    <a:pt x="4739369" y="0"/>
                    <a:pt x="6106317" y="1421498"/>
                    <a:pt x="6106317" y="3175000"/>
                  </a:cubicBezTo>
                  <a:close/>
                </a:path>
              </a:pathLst>
            </a:custGeom>
            <a:blipFill>
              <a:blip r:embed="rId2"/>
              <a:stretch>
                <a:fillRect t="-22001" b="-22001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6" name="Group 16"/>
          <p:cNvGrpSpPr/>
          <p:nvPr/>
        </p:nvGrpSpPr>
        <p:grpSpPr>
          <a:xfrm rot="-3207674">
            <a:off x="9251009" y="7767645"/>
            <a:ext cx="7601379" cy="7601379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1090B">
                    <a:alpha val="0"/>
                  </a:srgbClr>
                </a:gs>
                <a:gs pos="25000">
                  <a:srgbClr val="D51817">
                    <a:alpha val="30500"/>
                  </a:srgbClr>
                </a:gs>
                <a:gs pos="50000">
                  <a:srgbClr val="D31817">
                    <a:alpha val="70000"/>
                  </a:srgbClr>
                </a:gs>
                <a:gs pos="75000">
                  <a:srgbClr val="D41817">
                    <a:alpha val="100000"/>
                  </a:srgbClr>
                </a:gs>
                <a:gs pos="100000">
                  <a:srgbClr val="BE0000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698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1819211" y="361711"/>
            <a:ext cx="951698" cy="894268"/>
          </a:xfrm>
          <a:custGeom>
            <a:avLst/>
            <a:gdLst/>
            <a:ahLst/>
            <a:cxnLst/>
            <a:rect l="l" t="t" r="r" b="b"/>
            <a:pathLst>
              <a:path w="951698" h="894268">
                <a:moveTo>
                  <a:pt x="0" y="0"/>
                </a:moveTo>
                <a:lnTo>
                  <a:pt x="951698" y="0"/>
                </a:lnTo>
                <a:lnTo>
                  <a:pt x="951698" y="894268"/>
                </a:lnTo>
                <a:lnTo>
                  <a:pt x="0" y="8942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5209114" y="235242"/>
            <a:ext cx="968637" cy="1187886"/>
          </a:xfrm>
          <a:custGeom>
            <a:avLst/>
            <a:gdLst/>
            <a:ahLst/>
            <a:cxnLst/>
            <a:rect l="l" t="t" r="r" b="b"/>
            <a:pathLst>
              <a:path w="968637" h="1187886">
                <a:moveTo>
                  <a:pt x="0" y="0"/>
                </a:moveTo>
                <a:lnTo>
                  <a:pt x="968637" y="0"/>
                </a:lnTo>
                <a:lnTo>
                  <a:pt x="968637" y="1187886"/>
                </a:lnTo>
                <a:lnTo>
                  <a:pt x="0" y="11878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9527617" y="317912"/>
            <a:ext cx="1841417" cy="981866"/>
          </a:xfrm>
          <a:custGeom>
            <a:avLst/>
            <a:gdLst/>
            <a:ahLst/>
            <a:cxnLst/>
            <a:rect l="l" t="t" r="r" b="b"/>
            <a:pathLst>
              <a:path w="1841417" h="981866">
                <a:moveTo>
                  <a:pt x="0" y="0"/>
                </a:moveTo>
                <a:lnTo>
                  <a:pt x="1841418" y="0"/>
                </a:lnTo>
                <a:lnTo>
                  <a:pt x="1841418" y="981866"/>
                </a:lnTo>
                <a:lnTo>
                  <a:pt x="0" y="9818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Freeform 22"/>
          <p:cNvSpPr/>
          <p:nvPr/>
        </p:nvSpPr>
        <p:spPr>
          <a:xfrm>
            <a:off x="5926004" y="2900416"/>
            <a:ext cx="2333850" cy="1166925"/>
          </a:xfrm>
          <a:custGeom>
            <a:avLst/>
            <a:gdLst/>
            <a:ahLst/>
            <a:cxnLst/>
            <a:rect l="l" t="t" r="r" b="b"/>
            <a:pathLst>
              <a:path w="2333850" h="1166925">
                <a:moveTo>
                  <a:pt x="0" y="0"/>
                </a:moveTo>
                <a:lnTo>
                  <a:pt x="2333850" y="0"/>
                </a:lnTo>
                <a:lnTo>
                  <a:pt x="2333850" y="1166925"/>
                </a:lnTo>
                <a:lnTo>
                  <a:pt x="0" y="1166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3" name="Freeform 23"/>
          <p:cNvSpPr/>
          <p:nvPr/>
        </p:nvSpPr>
        <p:spPr>
          <a:xfrm rot="-1092954">
            <a:off x="1424034" y="6720428"/>
            <a:ext cx="25475078" cy="13195011"/>
          </a:xfrm>
          <a:custGeom>
            <a:avLst/>
            <a:gdLst/>
            <a:ahLst/>
            <a:cxnLst/>
            <a:rect l="l" t="t" r="r" b="b"/>
            <a:pathLst>
              <a:path w="25475078" h="13195011">
                <a:moveTo>
                  <a:pt x="0" y="0"/>
                </a:moveTo>
                <a:lnTo>
                  <a:pt x="25475078" y="0"/>
                </a:lnTo>
                <a:lnTo>
                  <a:pt x="25475078" y="13195011"/>
                </a:lnTo>
                <a:lnTo>
                  <a:pt x="0" y="131950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7000"/>
            </a:blip>
            <a:stretch>
              <a:fillRect l="-7119" r="-7119" b="-2875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4" name="Freeform 24"/>
          <p:cNvSpPr/>
          <p:nvPr/>
        </p:nvSpPr>
        <p:spPr>
          <a:xfrm rot="-1092954">
            <a:off x="-7323215" y="-965933"/>
            <a:ext cx="29074099" cy="15059151"/>
          </a:xfrm>
          <a:custGeom>
            <a:avLst/>
            <a:gdLst/>
            <a:ahLst/>
            <a:cxnLst/>
            <a:rect l="l" t="t" r="r" b="b"/>
            <a:pathLst>
              <a:path w="29074099" h="15059151">
                <a:moveTo>
                  <a:pt x="0" y="0"/>
                </a:moveTo>
                <a:lnTo>
                  <a:pt x="29074099" y="0"/>
                </a:lnTo>
                <a:lnTo>
                  <a:pt x="29074099" y="15059151"/>
                </a:lnTo>
                <a:lnTo>
                  <a:pt x="0" y="150591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7000"/>
            </a:blip>
            <a:stretch>
              <a:fillRect l="-7119" r="-7119" b="-2875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5" name="Freeform 25"/>
          <p:cNvSpPr/>
          <p:nvPr/>
        </p:nvSpPr>
        <p:spPr>
          <a:xfrm>
            <a:off x="6445310" y="414186"/>
            <a:ext cx="2698690" cy="755633"/>
          </a:xfrm>
          <a:custGeom>
            <a:avLst/>
            <a:gdLst/>
            <a:ahLst/>
            <a:cxnLst/>
            <a:rect l="l" t="t" r="r" b="b"/>
            <a:pathLst>
              <a:path w="2698690" h="755633">
                <a:moveTo>
                  <a:pt x="0" y="0"/>
                </a:moveTo>
                <a:lnTo>
                  <a:pt x="2698690" y="0"/>
                </a:lnTo>
                <a:lnTo>
                  <a:pt x="2698690" y="755634"/>
                </a:lnTo>
                <a:lnTo>
                  <a:pt x="0" y="7556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6" name="TextBox 26"/>
          <p:cNvSpPr txBox="1"/>
          <p:nvPr/>
        </p:nvSpPr>
        <p:spPr>
          <a:xfrm>
            <a:off x="5693432" y="1499328"/>
            <a:ext cx="6901136" cy="761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37"/>
              </a:lnSpc>
            </a:pPr>
            <a:r>
              <a:rPr lang="en-US" sz="4137" b="1">
                <a:solidFill>
                  <a:srgbClr val="D50302"/>
                </a:solidFill>
                <a:latin typeface="Public Sans Heavy"/>
                <a:ea typeface="Public Sans Heavy"/>
                <a:cs typeface="Public Sans Heavy"/>
                <a:sym typeface="Public Sans Heavy"/>
              </a:rPr>
              <a:t>WYKLECI - NIEPOKONANI</a:t>
            </a:r>
          </a:p>
          <a:p>
            <a:pPr marL="0" lvl="0" indent="0" algn="ctr">
              <a:lnSpc>
                <a:spcPts val="1924"/>
              </a:lnSpc>
              <a:spcBef>
                <a:spcPct val="0"/>
              </a:spcBef>
            </a:pPr>
            <a:r>
              <a:rPr lang="en-US" sz="1924">
                <a:solidFill>
                  <a:srgbClr val="D50302"/>
                </a:solidFill>
                <a:latin typeface="Recoleta"/>
                <a:ea typeface="Recoleta"/>
                <a:cs typeface="Recoleta"/>
                <a:sym typeface="Recoleta"/>
              </a:rPr>
              <a:t>ŻYWA LEKCJA HISTORII W POWIECIE RYCKIM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1DBAF">
                <a:alpha val="100000"/>
              </a:srgbClr>
            </a:gs>
            <a:gs pos="50000">
              <a:srgbClr val="EBE7E3">
                <a:alpha val="100000"/>
              </a:srgbClr>
            </a:gs>
            <a:gs pos="100000">
              <a:srgbClr val="A8BBA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05285" y="795349"/>
            <a:ext cx="8628025" cy="6492589"/>
          </a:xfrm>
          <a:custGeom>
            <a:avLst/>
            <a:gdLst/>
            <a:ahLst/>
            <a:cxnLst/>
            <a:rect l="l" t="t" r="r" b="b"/>
            <a:pathLst>
              <a:path w="8628025" h="6492589">
                <a:moveTo>
                  <a:pt x="0" y="0"/>
                </a:moveTo>
                <a:lnTo>
                  <a:pt x="8628025" y="0"/>
                </a:lnTo>
                <a:lnTo>
                  <a:pt x="8628025" y="6492588"/>
                </a:lnTo>
                <a:lnTo>
                  <a:pt x="0" y="6492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625146" y="146411"/>
            <a:ext cx="7149465" cy="10287000"/>
          </a:xfrm>
          <a:custGeom>
            <a:avLst/>
            <a:gdLst/>
            <a:ahLst/>
            <a:cxnLst/>
            <a:rect l="l" t="t" r="r" b="b"/>
            <a:pathLst>
              <a:path w="7149465" h="10287000">
                <a:moveTo>
                  <a:pt x="0" y="0"/>
                </a:moveTo>
                <a:lnTo>
                  <a:pt x="7149465" y="0"/>
                </a:lnTo>
                <a:lnTo>
                  <a:pt x="71494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3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1033310" y="4715840"/>
            <a:ext cx="6979008" cy="5199361"/>
          </a:xfrm>
          <a:custGeom>
            <a:avLst/>
            <a:gdLst/>
            <a:ahLst/>
            <a:cxnLst/>
            <a:rect l="l" t="t" r="r" b="b"/>
            <a:pathLst>
              <a:path w="6979008" h="5199361">
                <a:moveTo>
                  <a:pt x="0" y="0"/>
                </a:moveTo>
                <a:lnTo>
                  <a:pt x="6979008" y="0"/>
                </a:lnTo>
                <a:lnTo>
                  <a:pt x="6979008" y="5199360"/>
                </a:lnTo>
                <a:lnTo>
                  <a:pt x="0" y="51993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-1092954">
            <a:off x="-2330999" y="2102214"/>
            <a:ext cx="25475078" cy="13195011"/>
          </a:xfrm>
          <a:custGeom>
            <a:avLst/>
            <a:gdLst/>
            <a:ahLst/>
            <a:cxnLst/>
            <a:rect l="l" t="t" r="r" b="b"/>
            <a:pathLst>
              <a:path w="25475078" h="13195011">
                <a:moveTo>
                  <a:pt x="0" y="0"/>
                </a:moveTo>
                <a:lnTo>
                  <a:pt x="25475078" y="0"/>
                </a:lnTo>
                <a:lnTo>
                  <a:pt x="25475078" y="13195011"/>
                </a:lnTo>
                <a:lnTo>
                  <a:pt x="0" y="131950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7000"/>
            </a:blip>
            <a:stretch>
              <a:fillRect l="-7119" r="-7119" b="-28750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1DBAF">
                <a:alpha val="100000"/>
              </a:srgbClr>
            </a:gs>
            <a:gs pos="50000">
              <a:srgbClr val="EBE7E3">
                <a:alpha val="100000"/>
              </a:srgbClr>
            </a:gs>
            <a:gs pos="100000">
              <a:srgbClr val="A8BBA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03881" y="771718"/>
            <a:ext cx="10949560" cy="8265511"/>
          </a:xfrm>
          <a:custGeom>
            <a:avLst/>
            <a:gdLst/>
            <a:ahLst/>
            <a:cxnLst/>
            <a:rect l="l" t="t" r="r" b="b"/>
            <a:pathLst>
              <a:path w="10949560" h="8265511">
                <a:moveTo>
                  <a:pt x="0" y="0"/>
                </a:moveTo>
                <a:lnTo>
                  <a:pt x="10949560" y="0"/>
                </a:lnTo>
                <a:lnTo>
                  <a:pt x="10949560" y="8265511"/>
                </a:lnTo>
                <a:lnTo>
                  <a:pt x="0" y="82655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90" r="-790" b="-7033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87989" y="0"/>
            <a:ext cx="7149465" cy="10287000"/>
          </a:xfrm>
          <a:custGeom>
            <a:avLst/>
            <a:gdLst/>
            <a:ahLst/>
            <a:cxnLst/>
            <a:rect l="l" t="t" r="r" b="b"/>
            <a:pathLst>
              <a:path w="7149465" h="10287000">
                <a:moveTo>
                  <a:pt x="0" y="0"/>
                </a:moveTo>
                <a:lnTo>
                  <a:pt x="7149465" y="0"/>
                </a:lnTo>
                <a:lnTo>
                  <a:pt x="71494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3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12612193" y="8999129"/>
            <a:ext cx="5443364" cy="915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24"/>
              </a:lnSpc>
            </a:pPr>
            <a:r>
              <a:rPr lang="en-US" sz="1731" i="1">
                <a:solidFill>
                  <a:srgbClr val="000000"/>
                </a:solidFill>
                <a:latin typeface="Lora Italics"/>
                <a:ea typeface="Lora Italics"/>
                <a:cs typeface="Lora Italics"/>
                <a:sym typeface="Lora Italics"/>
              </a:rPr>
              <a:t>Autor prezentacji:</a:t>
            </a:r>
          </a:p>
          <a:p>
            <a:pPr algn="l">
              <a:lnSpc>
                <a:spcPts val="2424"/>
              </a:lnSpc>
              <a:spcBef>
                <a:spcPct val="0"/>
              </a:spcBef>
            </a:pPr>
            <a:r>
              <a:rPr lang="en-US" sz="1731" b="1" i="1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Grzegorz Makus, Oddziałowe Biuro Edukacji Narodowej IPN w Lublinie</a:t>
            </a:r>
          </a:p>
        </p:txBody>
      </p:sp>
      <p:sp>
        <p:nvSpPr>
          <p:cNvPr id="5" name="Freeform 5"/>
          <p:cNvSpPr/>
          <p:nvPr/>
        </p:nvSpPr>
        <p:spPr>
          <a:xfrm rot="-1092954">
            <a:off x="-2330999" y="2102214"/>
            <a:ext cx="25475078" cy="13195011"/>
          </a:xfrm>
          <a:custGeom>
            <a:avLst/>
            <a:gdLst/>
            <a:ahLst/>
            <a:cxnLst/>
            <a:rect l="l" t="t" r="r" b="b"/>
            <a:pathLst>
              <a:path w="25475078" h="13195011">
                <a:moveTo>
                  <a:pt x="0" y="0"/>
                </a:moveTo>
                <a:lnTo>
                  <a:pt x="25475078" y="0"/>
                </a:lnTo>
                <a:lnTo>
                  <a:pt x="25475078" y="13195011"/>
                </a:lnTo>
                <a:lnTo>
                  <a:pt x="0" y="131950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7000"/>
            </a:blip>
            <a:stretch>
              <a:fillRect l="-7119" r="-7119" b="-28750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2B4B4">
                <a:alpha val="100000"/>
              </a:srgbClr>
            </a:gs>
            <a:gs pos="100000">
              <a:srgbClr val="D6B56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7327" y="479522"/>
            <a:ext cx="7149465" cy="10287000"/>
          </a:xfrm>
          <a:custGeom>
            <a:avLst/>
            <a:gdLst/>
            <a:ahLst/>
            <a:cxnLst/>
            <a:rect l="l" t="t" r="r" b="b"/>
            <a:pathLst>
              <a:path w="7149465" h="10287000">
                <a:moveTo>
                  <a:pt x="0" y="0"/>
                </a:moveTo>
                <a:lnTo>
                  <a:pt x="7149465" y="0"/>
                </a:lnTo>
                <a:lnTo>
                  <a:pt x="71494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3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-922010">
            <a:off x="2344935" y="428999"/>
            <a:ext cx="6448665" cy="6724651"/>
          </a:xfrm>
          <a:custGeom>
            <a:avLst/>
            <a:gdLst/>
            <a:ahLst/>
            <a:cxnLst/>
            <a:rect l="l" t="t" r="r" b="b"/>
            <a:pathLst>
              <a:path w="6448665" h="6724651">
                <a:moveTo>
                  <a:pt x="0" y="0"/>
                </a:moveTo>
                <a:lnTo>
                  <a:pt x="6448665" y="0"/>
                </a:lnTo>
                <a:lnTo>
                  <a:pt x="6448665" y="6724652"/>
                </a:lnTo>
                <a:lnTo>
                  <a:pt x="0" y="67246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t="-607" b="-60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6624215" y="1928935"/>
            <a:ext cx="10635085" cy="6500696"/>
          </a:xfrm>
          <a:custGeom>
            <a:avLst/>
            <a:gdLst/>
            <a:ahLst/>
            <a:cxnLst/>
            <a:rect l="l" t="t" r="r" b="b"/>
            <a:pathLst>
              <a:path w="10635085" h="6500696">
                <a:moveTo>
                  <a:pt x="0" y="0"/>
                </a:moveTo>
                <a:lnTo>
                  <a:pt x="10635085" y="0"/>
                </a:lnTo>
                <a:lnTo>
                  <a:pt x="10635085" y="6500696"/>
                </a:lnTo>
                <a:lnTo>
                  <a:pt x="0" y="65006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-1092954">
            <a:off x="-2330999" y="2102214"/>
            <a:ext cx="25475078" cy="13195011"/>
          </a:xfrm>
          <a:custGeom>
            <a:avLst/>
            <a:gdLst/>
            <a:ahLst/>
            <a:cxnLst/>
            <a:rect l="l" t="t" r="r" b="b"/>
            <a:pathLst>
              <a:path w="25475078" h="13195011">
                <a:moveTo>
                  <a:pt x="0" y="0"/>
                </a:moveTo>
                <a:lnTo>
                  <a:pt x="25475078" y="0"/>
                </a:lnTo>
                <a:lnTo>
                  <a:pt x="25475078" y="13195011"/>
                </a:lnTo>
                <a:lnTo>
                  <a:pt x="0" y="131950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7000"/>
            </a:blip>
            <a:stretch>
              <a:fillRect l="-7119" r="-7119" b="-28750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2B4B4">
                <a:alpha val="100000"/>
              </a:srgbClr>
            </a:gs>
            <a:gs pos="100000">
              <a:srgbClr val="D6B56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41357" y="772904"/>
            <a:ext cx="8783857" cy="4831121"/>
          </a:xfrm>
          <a:custGeom>
            <a:avLst/>
            <a:gdLst/>
            <a:ahLst/>
            <a:cxnLst/>
            <a:rect l="l" t="t" r="r" b="b"/>
            <a:pathLst>
              <a:path w="8783857" h="4831121">
                <a:moveTo>
                  <a:pt x="0" y="0"/>
                </a:moveTo>
                <a:lnTo>
                  <a:pt x="8783857" y="0"/>
                </a:lnTo>
                <a:lnTo>
                  <a:pt x="8783857" y="4831122"/>
                </a:lnTo>
                <a:lnTo>
                  <a:pt x="0" y="4831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678146" y="0"/>
            <a:ext cx="7149465" cy="10287000"/>
          </a:xfrm>
          <a:custGeom>
            <a:avLst/>
            <a:gdLst/>
            <a:ahLst/>
            <a:cxnLst/>
            <a:rect l="l" t="t" r="r" b="b"/>
            <a:pathLst>
              <a:path w="7149465" h="10287000">
                <a:moveTo>
                  <a:pt x="0" y="0"/>
                </a:moveTo>
                <a:lnTo>
                  <a:pt x="7149465" y="0"/>
                </a:lnTo>
                <a:lnTo>
                  <a:pt x="71494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3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9927291" y="5143500"/>
            <a:ext cx="7902021" cy="4770845"/>
          </a:xfrm>
          <a:custGeom>
            <a:avLst/>
            <a:gdLst/>
            <a:ahLst/>
            <a:cxnLst/>
            <a:rect l="l" t="t" r="r" b="b"/>
            <a:pathLst>
              <a:path w="7902021" h="4770845">
                <a:moveTo>
                  <a:pt x="0" y="0"/>
                </a:moveTo>
                <a:lnTo>
                  <a:pt x="7902021" y="0"/>
                </a:lnTo>
                <a:lnTo>
                  <a:pt x="7902021" y="4770845"/>
                </a:lnTo>
                <a:lnTo>
                  <a:pt x="0" y="47708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-1092954">
            <a:off x="-2330999" y="2102214"/>
            <a:ext cx="25475078" cy="13195011"/>
          </a:xfrm>
          <a:custGeom>
            <a:avLst/>
            <a:gdLst/>
            <a:ahLst/>
            <a:cxnLst/>
            <a:rect l="l" t="t" r="r" b="b"/>
            <a:pathLst>
              <a:path w="25475078" h="13195011">
                <a:moveTo>
                  <a:pt x="0" y="0"/>
                </a:moveTo>
                <a:lnTo>
                  <a:pt x="25475078" y="0"/>
                </a:lnTo>
                <a:lnTo>
                  <a:pt x="25475078" y="13195011"/>
                </a:lnTo>
                <a:lnTo>
                  <a:pt x="0" y="131950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7000"/>
            </a:blip>
            <a:stretch>
              <a:fillRect l="-7119" r="-7119" b="-28750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2B4B4">
                <a:alpha val="100000"/>
              </a:srgbClr>
            </a:gs>
            <a:gs pos="100000">
              <a:srgbClr val="D6B56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49650" y="1330171"/>
            <a:ext cx="7853654" cy="4407864"/>
          </a:xfrm>
          <a:custGeom>
            <a:avLst/>
            <a:gdLst/>
            <a:ahLst/>
            <a:cxnLst/>
            <a:rect l="l" t="t" r="r" b="b"/>
            <a:pathLst>
              <a:path w="7853654" h="4407864">
                <a:moveTo>
                  <a:pt x="0" y="0"/>
                </a:moveTo>
                <a:lnTo>
                  <a:pt x="7853654" y="0"/>
                </a:lnTo>
                <a:lnTo>
                  <a:pt x="7853654" y="4407863"/>
                </a:lnTo>
                <a:lnTo>
                  <a:pt x="0" y="44078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543880" y="172628"/>
            <a:ext cx="7149465" cy="10287000"/>
          </a:xfrm>
          <a:custGeom>
            <a:avLst/>
            <a:gdLst/>
            <a:ahLst/>
            <a:cxnLst/>
            <a:rect l="l" t="t" r="r" b="b"/>
            <a:pathLst>
              <a:path w="7149465" h="10287000">
                <a:moveTo>
                  <a:pt x="0" y="0"/>
                </a:moveTo>
                <a:lnTo>
                  <a:pt x="7149465" y="0"/>
                </a:lnTo>
                <a:lnTo>
                  <a:pt x="71494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3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9398148" y="5567236"/>
            <a:ext cx="8110872" cy="4460980"/>
          </a:xfrm>
          <a:custGeom>
            <a:avLst/>
            <a:gdLst/>
            <a:ahLst/>
            <a:cxnLst/>
            <a:rect l="l" t="t" r="r" b="b"/>
            <a:pathLst>
              <a:path w="8110872" h="4460980">
                <a:moveTo>
                  <a:pt x="0" y="0"/>
                </a:moveTo>
                <a:lnTo>
                  <a:pt x="8110872" y="0"/>
                </a:lnTo>
                <a:lnTo>
                  <a:pt x="8110872" y="4460979"/>
                </a:lnTo>
                <a:lnTo>
                  <a:pt x="0" y="44609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-1092954">
            <a:off x="-2330999" y="2102214"/>
            <a:ext cx="25475078" cy="13195011"/>
          </a:xfrm>
          <a:custGeom>
            <a:avLst/>
            <a:gdLst/>
            <a:ahLst/>
            <a:cxnLst/>
            <a:rect l="l" t="t" r="r" b="b"/>
            <a:pathLst>
              <a:path w="25475078" h="13195011">
                <a:moveTo>
                  <a:pt x="0" y="0"/>
                </a:moveTo>
                <a:lnTo>
                  <a:pt x="25475078" y="0"/>
                </a:lnTo>
                <a:lnTo>
                  <a:pt x="25475078" y="13195011"/>
                </a:lnTo>
                <a:lnTo>
                  <a:pt x="0" y="131950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7000"/>
            </a:blip>
            <a:stretch>
              <a:fillRect l="-7119" r="-7119" b="-28750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2B4B4">
                <a:alpha val="100000"/>
              </a:srgbClr>
            </a:gs>
            <a:gs pos="100000">
              <a:srgbClr val="D6B56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1549" y="767302"/>
            <a:ext cx="8372799" cy="4500379"/>
          </a:xfrm>
          <a:custGeom>
            <a:avLst/>
            <a:gdLst/>
            <a:ahLst/>
            <a:cxnLst/>
            <a:rect l="l" t="t" r="r" b="b"/>
            <a:pathLst>
              <a:path w="8372799" h="4500379">
                <a:moveTo>
                  <a:pt x="0" y="0"/>
                </a:moveTo>
                <a:lnTo>
                  <a:pt x="8372799" y="0"/>
                </a:lnTo>
                <a:lnTo>
                  <a:pt x="8372799" y="4500380"/>
                </a:lnTo>
                <a:lnTo>
                  <a:pt x="0" y="4500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385890" y="0"/>
            <a:ext cx="7149465" cy="10287000"/>
          </a:xfrm>
          <a:custGeom>
            <a:avLst/>
            <a:gdLst/>
            <a:ahLst/>
            <a:cxnLst/>
            <a:rect l="l" t="t" r="r" b="b"/>
            <a:pathLst>
              <a:path w="7149465" h="10287000">
                <a:moveTo>
                  <a:pt x="0" y="0"/>
                </a:moveTo>
                <a:lnTo>
                  <a:pt x="7149465" y="0"/>
                </a:lnTo>
                <a:lnTo>
                  <a:pt x="71494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3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9234496" y="4652546"/>
            <a:ext cx="8572382" cy="4896973"/>
          </a:xfrm>
          <a:custGeom>
            <a:avLst/>
            <a:gdLst/>
            <a:ahLst/>
            <a:cxnLst/>
            <a:rect l="l" t="t" r="r" b="b"/>
            <a:pathLst>
              <a:path w="8572382" h="4896973">
                <a:moveTo>
                  <a:pt x="0" y="0"/>
                </a:moveTo>
                <a:lnTo>
                  <a:pt x="8572382" y="0"/>
                </a:lnTo>
                <a:lnTo>
                  <a:pt x="8572382" y="4896973"/>
                </a:lnTo>
                <a:lnTo>
                  <a:pt x="0" y="48969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-1092954">
            <a:off x="-2330999" y="2102214"/>
            <a:ext cx="25475078" cy="13195011"/>
          </a:xfrm>
          <a:custGeom>
            <a:avLst/>
            <a:gdLst/>
            <a:ahLst/>
            <a:cxnLst/>
            <a:rect l="l" t="t" r="r" b="b"/>
            <a:pathLst>
              <a:path w="25475078" h="13195011">
                <a:moveTo>
                  <a:pt x="0" y="0"/>
                </a:moveTo>
                <a:lnTo>
                  <a:pt x="25475078" y="0"/>
                </a:lnTo>
                <a:lnTo>
                  <a:pt x="25475078" y="13195011"/>
                </a:lnTo>
                <a:lnTo>
                  <a:pt x="0" y="131950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7000"/>
            </a:blip>
            <a:stretch>
              <a:fillRect l="-7119" r="-7119" b="-28750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2B4B4">
                <a:alpha val="100000"/>
              </a:srgbClr>
            </a:gs>
            <a:gs pos="100000">
              <a:srgbClr val="D6B56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9977" y="813793"/>
            <a:ext cx="9289183" cy="4865210"/>
          </a:xfrm>
          <a:custGeom>
            <a:avLst/>
            <a:gdLst/>
            <a:ahLst/>
            <a:cxnLst/>
            <a:rect l="l" t="t" r="r" b="b"/>
            <a:pathLst>
              <a:path w="9289183" h="4865210">
                <a:moveTo>
                  <a:pt x="0" y="0"/>
                </a:moveTo>
                <a:lnTo>
                  <a:pt x="9289184" y="0"/>
                </a:lnTo>
                <a:lnTo>
                  <a:pt x="9289184" y="4865210"/>
                </a:lnTo>
                <a:lnTo>
                  <a:pt x="0" y="48652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16508" y="-172628"/>
            <a:ext cx="7149465" cy="10287000"/>
          </a:xfrm>
          <a:custGeom>
            <a:avLst/>
            <a:gdLst/>
            <a:ahLst/>
            <a:cxnLst/>
            <a:rect l="l" t="t" r="r" b="b"/>
            <a:pathLst>
              <a:path w="7149465" h="10287000">
                <a:moveTo>
                  <a:pt x="0" y="0"/>
                </a:moveTo>
                <a:lnTo>
                  <a:pt x="7149465" y="0"/>
                </a:lnTo>
                <a:lnTo>
                  <a:pt x="71494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3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7671951" y="5143500"/>
            <a:ext cx="9713402" cy="4747425"/>
          </a:xfrm>
          <a:custGeom>
            <a:avLst/>
            <a:gdLst/>
            <a:ahLst/>
            <a:cxnLst/>
            <a:rect l="l" t="t" r="r" b="b"/>
            <a:pathLst>
              <a:path w="9713402" h="4747425">
                <a:moveTo>
                  <a:pt x="0" y="0"/>
                </a:moveTo>
                <a:lnTo>
                  <a:pt x="9713402" y="0"/>
                </a:lnTo>
                <a:lnTo>
                  <a:pt x="9713402" y="4747425"/>
                </a:lnTo>
                <a:lnTo>
                  <a:pt x="0" y="47474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-1092954">
            <a:off x="-2330999" y="2102214"/>
            <a:ext cx="25475078" cy="13195011"/>
          </a:xfrm>
          <a:custGeom>
            <a:avLst/>
            <a:gdLst/>
            <a:ahLst/>
            <a:cxnLst/>
            <a:rect l="l" t="t" r="r" b="b"/>
            <a:pathLst>
              <a:path w="25475078" h="13195011">
                <a:moveTo>
                  <a:pt x="0" y="0"/>
                </a:moveTo>
                <a:lnTo>
                  <a:pt x="25475078" y="0"/>
                </a:lnTo>
                <a:lnTo>
                  <a:pt x="25475078" y="13195011"/>
                </a:lnTo>
                <a:lnTo>
                  <a:pt x="0" y="131950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7000"/>
            </a:blip>
            <a:stretch>
              <a:fillRect l="-7119" r="-7119" b="-28750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2B4B4">
                <a:alpha val="100000"/>
              </a:srgbClr>
            </a:gs>
            <a:gs pos="100000">
              <a:srgbClr val="D6B56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26236" y="804087"/>
            <a:ext cx="8925445" cy="4708172"/>
          </a:xfrm>
          <a:custGeom>
            <a:avLst/>
            <a:gdLst/>
            <a:ahLst/>
            <a:cxnLst/>
            <a:rect l="l" t="t" r="r" b="b"/>
            <a:pathLst>
              <a:path w="8925445" h="4708172">
                <a:moveTo>
                  <a:pt x="0" y="0"/>
                </a:moveTo>
                <a:lnTo>
                  <a:pt x="8925445" y="0"/>
                </a:lnTo>
                <a:lnTo>
                  <a:pt x="8925445" y="4708172"/>
                </a:lnTo>
                <a:lnTo>
                  <a:pt x="0" y="47081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98624" y="-421979"/>
            <a:ext cx="7149465" cy="10287000"/>
          </a:xfrm>
          <a:custGeom>
            <a:avLst/>
            <a:gdLst/>
            <a:ahLst/>
            <a:cxnLst/>
            <a:rect l="l" t="t" r="r" b="b"/>
            <a:pathLst>
              <a:path w="7149465" h="10287000">
                <a:moveTo>
                  <a:pt x="0" y="0"/>
                </a:moveTo>
                <a:lnTo>
                  <a:pt x="7149465" y="0"/>
                </a:lnTo>
                <a:lnTo>
                  <a:pt x="71494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3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0081956" y="5512259"/>
            <a:ext cx="7592218" cy="4498389"/>
          </a:xfrm>
          <a:custGeom>
            <a:avLst/>
            <a:gdLst/>
            <a:ahLst/>
            <a:cxnLst/>
            <a:rect l="l" t="t" r="r" b="b"/>
            <a:pathLst>
              <a:path w="7592218" h="4498389">
                <a:moveTo>
                  <a:pt x="0" y="0"/>
                </a:moveTo>
                <a:lnTo>
                  <a:pt x="7592218" y="0"/>
                </a:lnTo>
                <a:lnTo>
                  <a:pt x="7592218" y="4498390"/>
                </a:lnTo>
                <a:lnTo>
                  <a:pt x="0" y="44983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-1092954">
            <a:off x="-2330999" y="2102214"/>
            <a:ext cx="25475078" cy="13195011"/>
          </a:xfrm>
          <a:custGeom>
            <a:avLst/>
            <a:gdLst/>
            <a:ahLst/>
            <a:cxnLst/>
            <a:rect l="l" t="t" r="r" b="b"/>
            <a:pathLst>
              <a:path w="25475078" h="13195011">
                <a:moveTo>
                  <a:pt x="0" y="0"/>
                </a:moveTo>
                <a:lnTo>
                  <a:pt x="25475078" y="0"/>
                </a:lnTo>
                <a:lnTo>
                  <a:pt x="25475078" y="13195011"/>
                </a:lnTo>
                <a:lnTo>
                  <a:pt x="0" y="131950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7000"/>
            </a:blip>
            <a:stretch>
              <a:fillRect l="-7119" r="-7119" b="-28750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2B4B4">
                <a:alpha val="100000"/>
              </a:srgbClr>
            </a:gs>
            <a:gs pos="100000">
              <a:srgbClr val="D6B56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6392" y="770713"/>
            <a:ext cx="9859048" cy="5311562"/>
          </a:xfrm>
          <a:custGeom>
            <a:avLst/>
            <a:gdLst/>
            <a:ahLst/>
            <a:cxnLst/>
            <a:rect l="l" t="t" r="r" b="b"/>
            <a:pathLst>
              <a:path w="9859048" h="5311562">
                <a:moveTo>
                  <a:pt x="0" y="0"/>
                </a:moveTo>
                <a:lnTo>
                  <a:pt x="9859048" y="0"/>
                </a:lnTo>
                <a:lnTo>
                  <a:pt x="9859048" y="5311563"/>
                </a:lnTo>
                <a:lnTo>
                  <a:pt x="0" y="53115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371252" y="0"/>
            <a:ext cx="7149465" cy="10287000"/>
          </a:xfrm>
          <a:custGeom>
            <a:avLst/>
            <a:gdLst/>
            <a:ahLst/>
            <a:cxnLst/>
            <a:rect l="l" t="t" r="r" b="b"/>
            <a:pathLst>
              <a:path w="7149465" h="10287000">
                <a:moveTo>
                  <a:pt x="0" y="0"/>
                </a:moveTo>
                <a:lnTo>
                  <a:pt x="7149465" y="0"/>
                </a:lnTo>
                <a:lnTo>
                  <a:pt x="71494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3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8334709" y="4337903"/>
            <a:ext cx="9437866" cy="5544746"/>
          </a:xfrm>
          <a:custGeom>
            <a:avLst/>
            <a:gdLst/>
            <a:ahLst/>
            <a:cxnLst/>
            <a:rect l="l" t="t" r="r" b="b"/>
            <a:pathLst>
              <a:path w="9437866" h="5544746">
                <a:moveTo>
                  <a:pt x="0" y="0"/>
                </a:moveTo>
                <a:lnTo>
                  <a:pt x="9437866" y="0"/>
                </a:lnTo>
                <a:lnTo>
                  <a:pt x="9437866" y="5544747"/>
                </a:lnTo>
                <a:lnTo>
                  <a:pt x="0" y="5544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-1092954">
            <a:off x="-2330999" y="2102214"/>
            <a:ext cx="25475078" cy="13195011"/>
          </a:xfrm>
          <a:custGeom>
            <a:avLst/>
            <a:gdLst/>
            <a:ahLst/>
            <a:cxnLst/>
            <a:rect l="l" t="t" r="r" b="b"/>
            <a:pathLst>
              <a:path w="25475078" h="13195011">
                <a:moveTo>
                  <a:pt x="0" y="0"/>
                </a:moveTo>
                <a:lnTo>
                  <a:pt x="25475078" y="0"/>
                </a:lnTo>
                <a:lnTo>
                  <a:pt x="25475078" y="13195011"/>
                </a:lnTo>
                <a:lnTo>
                  <a:pt x="0" y="131950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7000"/>
            </a:blip>
            <a:stretch>
              <a:fillRect l="-7119" r="-7119" b="-28750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2B4B4">
                <a:alpha val="100000"/>
              </a:srgbClr>
            </a:gs>
            <a:gs pos="100000">
              <a:srgbClr val="D6B56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4536" y="550118"/>
            <a:ext cx="6892452" cy="4075162"/>
          </a:xfrm>
          <a:custGeom>
            <a:avLst/>
            <a:gdLst/>
            <a:ahLst/>
            <a:cxnLst/>
            <a:rect l="l" t="t" r="r" b="b"/>
            <a:pathLst>
              <a:path w="6892452" h="4075162">
                <a:moveTo>
                  <a:pt x="0" y="0"/>
                </a:moveTo>
                <a:lnTo>
                  <a:pt x="6892452" y="0"/>
                </a:lnTo>
                <a:lnTo>
                  <a:pt x="6892452" y="4075162"/>
                </a:lnTo>
                <a:lnTo>
                  <a:pt x="0" y="407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582242" y="-153447"/>
            <a:ext cx="7149465" cy="10287000"/>
          </a:xfrm>
          <a:custGeom>
            <a:avLst/>
            <a:gdLst/>
            <a:ahLst/>
            <a:cxnLst/>
            <a:rect l="l" t="t" r="r" b="b"/>
            <a:pathLst>
              <a:path w="7149465" h="10287000">
                <a:moveTo>
                  <a:pt x="0" y="0"/>
                </a:moveTo>
                <a:lnTo>
                  <a:pt x="7149465" y="0"/>
                </a:lnTo>
                <a:lnTo>
                  <a:pt x="71494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3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7182792" y="3999035"/>
            <a:ext cx="10076508" cy="5362044"/>
          </a:xfrm>
          <a:custGeom>
            <a:avLst/>
            <a:gdLst/>
            <a:ahLst/>
            <a:cxnLst/>
            <a:rect l="l" t="t" r="r" b="b"/>
            <a:pathLst>
              <a:path w="10076508" h="5362044">
                <a:moveTo>
                  <a:pt x="0" y="0"/>
                </a:moveTo>
                <a:lnTo>
                  <a:pt x="10076508" y="0"/>
                </a:lnTo>
                <a:lnTo>
                  <a:pt x="10076508" y="5362044"/>
                </a:lnTo>
                <a:lnTo>
                  <a:pt x="0" y="53620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4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-1092954">
            <a:off x="-2330999" y="2102214"/>
            <a:ext cx="25475078" cy="13195011"/>
          </a:xfrm>
          <a:custGeom>
            <a:avLst/>
            <a:gdLst/>
            <a:ahLst/>
            <a:cxnLst/>
            <a:rect l="l" t="t" r="r" b="b"/>
            <a:pathLst>
              <a:path w="25475078" h="13195011">
                <a:moveTo>
                  <a:pt x="0" y="0"/>
                </a:moveTo>
                <a:lnTo>
                  <a:pt x="25475078" y="0"/>
                </a:lnTo>
                <a:lnTo>
                  <a:pt x="25475078" y="13195011"/>
                </a:lnTo>
                <a:lnTo>
                  <a:pt x="0" y="131950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7000"/>
            </a:blip>
            <a:stretch>
              <a:fillRect l="-7119" r="-7119" b="-28750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1DBAF">
                <a:alpha val="100000"/>
              </a:srgbClr>
            </a:gs>
            <a:gs pos="50000">
              <a:srgbClr val="EBE7E3">
                <a:alpha val="100000"/>
              </a:srgbClr>
            </a:gs>
            <a:gs pos="100000">
              <a:srgbClr val="A8BBA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7519" y="271155"/>
            <a:ext cx="7149465" cy="10287000"/>
          </a:xfrm>
          <a:custGeom>
            <a:avLst/>
            <a:gdLst/>
            <a:ahLst/>
            <a:cxnLst/>
            <a:rect l="l" t="t" r="r" b="b"/>
            <a:pathLst>
              <a:path w="7149465" h="10287000">
                <a:moveTo>
                  <a:pt x="0" y="0"/>
                </a:moveTo>
                <a:lnTo>
                  <a:pt x="7149465" y="0"/>
                </a:lnTo>
                <a:lnTo>
                  <a:pt x="71494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3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3450099" y="1358443"/>
            <a:ext cx="11866647" cy="7454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1643">
                <a:solidFill>
                  <a:srgbClr val="D50302"/>
                </a:solidFill>
                <a:latin typeface="Lora"/>
                <a:ea typeface="Lora"/>
                <a:cs typeface="Lora"/>
                <a:sym typeface="Lora"/>
              </a:rPr>
              <a:t>W dniu 4 kwietnia 2025 roku w I Liceum Ogólnokształcącym im. Marii Skłodowskiej–Curie w Rykach odbyło się wyjątkowe wydarzenie edukacyjno-historyczne upamiętniające Żołnierzy Wyklętych. </a:t>
            </a:r>
          </a:p>
          <a:p>
            <a:pPr algn="ctr">
              <a:lnSpc>
                <a:spcPts val="2300"/>
              </a:lnSpc>
            </a:pPr>
            <a:endParaRPr lang="en-US" sz="1643">
              <a:solidFill>
                <a:srgbClr val="D50302"/>
              </a:solidFill>
              <a:latin typeface="Lora"/>
              <a:ea typeface="Lora"/>
              <a:cs typeface="Lora"/>
              <a:sym typeface="Lora"/>
            </a:endParaRPr>
          </a:p>
          <a:p>
            <a:pPr algn="ctr">
              <a:lnSpc>
                <a:spcPts val="2300"/>
              </a:lnSpc>
            </a:pPr>
            <a:r>
              <a:rPr lang="en-US" sz="164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Wydarzenie “Wyklęci - Niepokonani. Żywa lekcja historii w powiecie ryckim.”, </a:t>
            </a:r>
          </a:p>
          <a:p>
            <a:pPr algn="ctr">
              <a:lnSpc>
                <a:spcPts val="2300"/>
              </a:lnSpc>
            </a:pPr>
            <a:r>
              <a:rPr lang="en-US" sz="164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zorganizowane przez Powiatową Bibliotekę Publiczną  w Rykach oraz Starostwo Powiatowe w Rykach,</a:t>
            </a:r>
          </a:p>
          <a:p>
            <a:pPr algn="ctr">
              <a:lnSpc>
                <a:spcPts val="2300"/>
              </a:lnSpc>
            </a:pPr>
            <a:r>
              <a:rPr lang="en-US" sz="164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odbyło się we współpracy z Lubelskim Oddziałem Instytutu Pamięci Narodowej, </a:t>
            </a:r>
          </a:p>
          <a:p>
            <a:pPr algn="ctr">
              <a:lnSpc>
                <a:spcPts val="2300"/>
              </a:lnSpc>
            </a:pPr>
            <a:r>
              <a:rPr lang="en-US" sz="164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 jego patronem było Województwo Lubelskie.</a:t>
            </a:r>
          </a:p>
          <a:p>
            <a:pPr algn="ctr">
              <a:lnSpc>
                <a:spcPts val="2300"/>
              </a:lnSpc>
            </a:pPr>
            <a:endParaRPr lang="en-US" sz="1643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ctr">
              <a:lnSpc>
                <a:spcPts val="2300"/>
              </a:lnSpc>
            </a:pPr>
            <a:r>
              <a:rPr lang="en-US" sz="164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W ramach programu „Warto być Polakiem” uczestnicy mieli okazję zapoznać się z bogatym programem obejmującym wystąpienia, prezentacje oraz wystawy edukacyjne. </a:t>
            </a:r>
          </a:p>
          <a:p>
            <a:pPr algn="ctr">
              <a:lnSpc>
                <a:spcPts val="2300"/>
              </a:lnSpc>
            </a:pPr>
            <a:endParaRPr lang="en-US" sz="1643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ctr">
              <a:lnSpc>
                <a:spcPts val="2300"/>
              </a:lnSpc>
            </a:pPr>
            <a:r>
              <a:rPr lang="en-US" sz="1643" b="1">
                <a:solidFill>
                  <a:srgbClr val="004AAD"/>
                </a:solidFill>
                <a:latin typeface="Lora Bold"/>
                <a:ea typeface="Lora Bold"/>
                <a:cs typeface="Lora Bold"/>
                <a:sym typeface="Lora Bold"/>
              </a:rPr>
              <a:t>Szczególnie wartymi uwagi punktami programu były dwie prezentacje Instytutu Pamięci Narodowej:</a:t>
            </a:r>
          </a:p>
          <a:p>
            <a:pPr marL="354761" lvl="1" indent="-177381" algn="ctr">
              <a:lnSpc>
                <a:spcPts val="2300"/>
              </a:lnSpc>
              <a:buFont typeface="Arial"/>
              <a:buChar char="•"/>
            </a:pPr>
            <a:r>
              <a:rPr lang="en-US" sz="1643" b="1" i="1">
                <a:solidFill>
                  <a:srgbClr val="004AAD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„Podziemie niepodległościowe na Lubelszczyźnie po 1944 roku” –</a:t>
            </a:r>
            <a:r>
              <a:rPr lang="en-US" sz="1643" b="1">
                <a:solidFill>
                  <a:srgbClr val="004AAD"/>
                </a:solidFill>
                <a:latin typeface="Lora Bold"/>
                <a:ea typeface="Lora Bold"/>
                <a:cs typeface="Lora Bold"/>
                <a:sym typeface="Lora Bold"/>
              </a:rPr>
              <a:t> prelekcja pana Grzegorza Makusa z Oddziałowego Biura Edukacji Narodowej IPN w Lublinie, która przybliżyła lokalne aspekty</a:t>
            </a:r>
          </a:p>
          <a:p>
            <a:pPr algn="ctr">
              <a:lnSpc>
                <a:spcPts val="2300"/>
              </a:lnSpc>
            </a:pPr>
            <a:r>
              <a:rPr lang="en-US" sz="1643" b="1">
                <a:solidFill>
                  <a:srgbClr val="004AAD"/>
                </a:solidFill>
                <a:latin typeface="Lora Bold"/>
                <a:ea typeface="Lora Bold"/>
                <a:cs typeface="Lora Bold"/>
                <a:sym typeface="Lora Bold"/>
              </a:rPr>
              <a:t> działalności antykomunistycznego podziemia.</a:t>
            </a:r>
          </a:p>
          <a:p>
            <a:pPr marL="354761" lvl="1" indent="-177381" algn="ctr">
              <a:lnSpc>
                <a:spcPts val="2300"/>
              </a:lnSpc>
              <a:buFont typeface="Arial"/>
              <a:buChar char="•"/>
            </a:pPr>
            <a:r>
              <a:rPr lang="en-US" sz="1643" b="1">
                <a:solidFill>
                  <a:srgbClr val="004AAD"/>
                </a:solidFill>
                <a:latin typeface="Lora Bold"/>
                <a:ea typeface="Lora Bold"/>
                <a:cs typeface="Lora Bold"/>
                <a:sym typeface="Lora Bold"/>
              </a:rPr>
              <a:t>„</a:t>
            </a:r>
            <a:r>
              <a:rPr lang="en-US" sz="1643" b="1" i="1">
                <a:solidFill>
                  <a:srgbClr val="004AAD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Dzieci Wolnej, Niepodległej, Świętej”</a:t>
            </a:r>
            <a:r>
              <a:rPr lang="en-US" sz="1643" b="1">
                <a:solidFill>
                  <a:srgbClr val="004AAD"/>
                </a:solidFill>
                <a:latin typeface="Lora Bold"/>
                <a:ea typeface="Lora Bold"/>
                <a:cs typeface="Lora Bold"/>
                <a:sym typeface="Lora Bold"/>
              </a:rPr>
              <a:t> – wystąpienie pana Pawła Skroka  z Oddziałowego Biura Upamiętniania </a:t>
            </a:r>
          </a:p>
          <a:p>
            <a:pPr algn="ctr">
              <a:lnSpc>
                <a:spcPts val="2300"/>
              </a:lnSpc>
            </a:pPr>
            <a:r>
              <a:rPr lang="en-US" sz="1643" b="1">
                <a:solidFill>
                  <a:srgbClr val="004AAD"/>
                </a:solidFill>
                <a:latin typeface="Lora Bold"/>
                <a:ea typeface="Lora Bold"/>
                <a:cs typeface="Lora Bold"/>
                <a:sym typeface="Lora Bold"/>
              </a:rPr>
              <a:t>Walk i Męczeństwa IPN, prezentujące poruszające historie młodych ludzi walczących o wolność Polski.</a:t>
            </a:r>
          </a:p>
          <a:p>
            <a:pPr algn="ctr">
              <a:lnSpc>
                <a:spcPts val="2300"/>
              </a:lnSpc>
            </a:pPr>
            <a:endParaRPr lang="en-US" sz="1643" b="1">
              <a:solidFill>
                <a:srgbClr val="004AAD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ctr">
              <a:lnSpc>
                <a:spcPts val="2300"/>
              </a:lnSpc>
              <a:spcBef>
                <a:spcPct val="0"/>
              </a:spcBef>
            </a:pPr>
            <a:r>
              <a:rPr lang="en-US" sz="164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To niezwykłe spotkanie stanowiło hołd dla bohaterów narodowych, </a:t>
            </a:r>
          </a:p>
          <a:p>
            <a:pPr algn="ctr">
              <a:lnSpc>
                <a:spcPts val="2300"/>
              </a:lnSpc>
              <a:spcBef>
                <a:spcPct val="0"/>
              </a:spcBef>
            </a:pPr>
            <a:r>
              <a:rPr lang="en-US" sz="164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ale również - w co głęboko wierzę - inspirację dla kolejnych pokoleń do pielęgnowania pamięci </a:t>
            </a:r>
          </a:p>
          <a:p>
            <a:pPr algn="ctr">
              <a:lnSpc>
                <a:spcPts val="2300"/>
              </a:lnSpc>
              <a:spcBef>
                <a:spcPct val="0"/>
              </a:spcBef>
            </a:pPr>
            <a:r>
              <a:rPr lang="en-US" sz="164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 nieprzekłamanej  historii Żołnierzy Wyklętych.</a:t>
            </a:r>
          </a:p>
          <a:p>
            <a:pPr algn="ctr">
              <a:lnSpc>
                <a:spcPts val="2300"/>
              </a:lnSpc>
              <a:spcBef>
                <a:spcPct val="0"/>
              </a:spcBef>
            </a:pPr>
            <a:endParaRPr lang="en-US" sz="1643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ctr">
              <a:lnSpc>
                <a:spcPts val="2300"/>
              </a:lnSpc>
            </a:pPr>
            <a:r>
              <a:rPr lang="en-US" sz="164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Serdecznie zapraszam do zapoznania się z materiałami pokonferencyjnymi, </a:t>
            </a:r>
          </a:p>
          <a:p>
            <a:pPr algn="ctr">
              <a:lnSpc>
                <a:spcPts val="2440"/>
              </a:lnSpc>
            </a:pPr>
            <a:r>
              <a:rPr lang="en-US" sz="174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które przybliżą Państwu zarówno historyczne konteksty,</a:t>
            </a:r>
          </a:p>
          <a:p>
            <a:pPr algn="ctr">
              <a:lnSpc>
                <a:spcPts val="2300"/>
              </a:lnSpc>
            </a:pPr>
            <a:r>
              <a:rPr lang="en-US" sz="164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jak i współczesne refleksje na temat dziedzictwa Żołnierzy Wyklętych.</a:t>
            </a:r>
          </a:p>
          <a:p>
            <a:pPr algn="ctr">
              <a:lnSpc>
                <a:spcPts val="2300"/>
              </a:lnSpc>
              <a:spcBef>
                <a:spcPct val="0"/>
              </a:spcBef>
            </a:pPr>
            <a:endParaRPr lang="en-US" sz="1643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335059" y="8670133"/>
            <a:ext cx="1660218" cy="830109"/>
          </a:xfrm>
          <a:custGeom>
            <a:avLst/>
            <a:gdLst/>
            <a:ahLst/>
            <a:cxnLst/>
            <a:rect l="l" t="t" r="r" b="b"/>
            <a:pathLst>
              <a:path w="1660218" h="830109">
                <a:moveTo>
                  <a:pt x="0" y="0"/>
                </a:moveTo>
                <a:lnTo>
                  <a:pt x="1660218" y="0"/>
                </a:lnTo>
                <a:lnTo>
                  <a:pt x="1660218" y="830109"/>
                </a:lnTo>
                <a:lnTo>
                  <a:pt x="0" y="8301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12765249" y="8563707"/>
            <a:ext cx="2971800" cy="107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0"/>
              </a:lnSpc>
            </a:pPr>
            <a:r>
              <a:rPr lang="en-US" sz="2645" b="1">
                <a:solidFill>
                  <a:srgbClr val="C2181F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Starosta Rycki</a:t>
            </a:r>
          </a:p>
          <a:p>
            <a:pPr algn="ctr">
              <a:lnSpc>
                <a:spcPts val="2830"/>
              </a:lnSpc>
            </a:pPr>
            <a:endParaRPr lang="en-US" sz="2645" b="1">
              <a:solidFill>
                <a:srgbClr val="C2181F"/>
              </a:solidFill>
              <a:latin typeface="Charmonman Bold"/>
              <a:ea typeface="Charmonman Bold"/>
              <a:cs typeface="Charmonman Bold"/>
              <a:sym typeface="Charmonman Bold"/>
            </a:endParaRPr>
          </a:p>
          <a:p>
            <a:pPr algn="ctr">
              <a:lnSpc>
                <a:spcPts val="2830"/>
              </a:lnSpc>
            </a:pPr>
            <a:r>
              <a:rPr lang="en-US" sz="2645" b="1">
                <a:solidFill>
                  <a:srgbClr val="C2181F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Dariusz Szczygielski</a:t>
            </a:r>
          </a:p>
        </p:txBody>
      </p:sp>
      <p:sp>
        <p:nvSpPr>
          <p:cNvPr id="6" name="Freeform 6"/>
          <p:cNvSpPr/>
          <p:nvPr/>
        </p:nvSpPr>
        <p:spPr>
          <a:xfrm rot="-1092954">
            <a:off x="-4383352" y="3038576"/>
            <a:ext cx="25475078" cy="13195011"/>
          </a:xfrm>
          <a:custGeom>
            <a:avLst/>
            <a:gdLst/>
            <a:ahLst/>
            <a:cxnLst/>
            <a:rect l="l" t="t" r="r" b="b"/>
            <a:pathLst>
              <a:path w="25475078" h="13195011">
                <a:moveTo>
                  <a:pt x="0" y="0"/>
                </a:moveTo>
                <a:lnTo>
                  <a:pt x="25475078" y="0"/>
                </a:lnTo>
                <a:lnTo>
                  <a:pt x="25475078" y="13195011"/>
                </a:lnTo>
                <a:lnTo>
                  <a:pt x="0" y="131950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7000"/>
            </a:blip>
            <a:stretch>
              <a:fillRect l="-210" r="-14029" b="-2875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2369103" y="531645"/>
            <a:ext cx="3816072" cy="497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92"/>
              </a:lnSpc>
              <a:spcBef>
                <a:spcPct val="0"/>
              </a:spcBef>
            </a:pPr>
            <a:r>
              <a:rPr lang="en-US" sz="3637" b="1" u="none" strike="noStrike">
                <a:solidFill>
                  <a:srgbClr val="C2181F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Szanowni Państwo!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2B4B4">
                <a:alpha val="100000"/>
              </a:srgbClr>
            </a:gs>
            <a:gs pos="100000">
              <a:srgbClr val="D6B56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41008" y="1916578"/>
            <a:ext cx="8168095" cy="4900857"/>
          </a:xfrm>
          <a:custGeom>
            <a:avLst/>
            <a:gdLst/>
            <a:ahLst/>
            <a:cxnLst/>
            <a:rect l="l" t="t" r="r" b="b"/>
            <a:pathLst>
              <a:path w="8168095" h="4900857">
                <a:moveTo>
                  <a:pt x="0" y="0"/>
                </a:moveTo>
                <a:lnTo>
                  <a:pt x="8168094" y="0"/>
                </a:lnTo>
                <a:lnTo>
                  <a:pt x="8168094" y="4900856"/>
                </a:lnTo>
                <a:lnTo>
                  <a:pt x="0" y="49008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447975" y="0"/>
            <a:ext cx="7149465" cy="10287000"/>
          </a:xfrm>
          <a:custGeom>
            <a:avLst/>
            <a:gdLst/>
            <a:ahLst/>
            <a:cxnLst/>
            <a:rect l="l" t="t" r="r" b="b"/>
            <a:pathLst>
              <a:path w="7149465" h="10287000">
                <a:moveTo>
                  <a:pt x="0" y="0"/>
                </a:moveTo>
                <a:lnTo>
                  <a:pt x="7149465" y="0"/>
                </a:lnTo>
                <a:lnTo>
                  <a:pt x="71494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3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0798178" y="1916578"/>
            <a:ext cx="6825720" cy="6921707"/>
          </a:xfrm>
          <a:custGeom>
            <a:avLst/>
            <a:gdLst/>
            <a:ahLst/>
            <a:cxnLst/>
            <a:rect l="l" t="t" r="r" b="b"/>
            <a:pathLst>
              <a:path w="6825720" h="6921707">
                <a:moveTo>
                  <a:pt x="0" y="0"/>
                </a:moveTo>
                <a:lnTo>
                  <a:pt x="6825720" y="0"/>
                </a:lnTo>
                <a:lnTo>
                  <a:pt x="6825720" y="6921707"/>
                </a:lnTo>
                <a:lnTo>
                  <a:pt x="0" y="69217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-1092954">
            <a:off x="-2330999" y="2102214"/>
            <a:ext cx="25475078" cy="13195011"/>
          </a:xfrm>
          <a:custGeom>
            <a:avLst/>
            <a:gdLst/>
            <a:ahLst/>
            <a:cxnLst/>
            <a:rect l="l" t="t" r="r" b="b"/>
            <a:pathLst>
              <a:path w="25475078" h="13195011">
                <a:moveTo>
                  <a:pt x="0" y="0"/>
                </a:moveTo>
                <a:lnTo>
                  <a:pt x="25475078" y="0"/>
                </a:lnTo>
                <a:lnTo>
                  <a:pt x="25475078" y="13195011"/>
                </a:lnTo>
                <a:lnTo>
                  <a:pt x="0" y="131950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7000"/>
            </a:blip>
            <a:stretch>
              <a:fillRect l="-7119" r="-7119" b="-28750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2B4B4">
                <a:alpha val="100000"/>
              </a:srgbClr>
            </a:gs>
            <a:gs pos="100000">
              <a:srgbClr val="D6B56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4233" y="674674"/>
            <a:ext cx="8783933" cy="4468826"/>
          </a:xfrm>
          <a:custGeom>
            <a:avLst/>
            <a:gdLst/>
            <a:ahLst/>
            <a:cxnLst/>
            <a:rect l="l" t="t" r="r" b="b"/>
            <a:pathLst>
              <a:path w="8783933" h="4468826">
                <a:moveTo>
                  <a:pt x="0" y="0"/>
                </a:moveTo>
                <a:lnTo>
                  <a:pt x="8783933" y="0"/>
                </a:lnTo>
                <a:lnTo>
                  <a:pt x="8783933" y="4468826"/>
                </a:lnTo>
                <a:lnTo>
                  <a:pt x="0" y="4468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678146" y="192631"/>
            <a:ext cx="7149465" cy="10287000"/>
          </a:xfrm>
          <a:custGeom>
            <a:avLst/>
            <a:gdLst/>
            <a:ahLst/>
            <a:cxnLst/>
            <a:rect l="l" t="t" r="r" b="b"/>
            <a:pathLst>
              <a:path w="7149465" h="10287000">
                <a:moveTo>
                  <a:pt x="0" y="0"/>
                </a:moveTo>
                <a:lnTo>
                  <a:pt x="7149465" y="0"/>
                </a:lnTo>
                <a:lnTo>
                  <a:pt x="71494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3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8491078" y="4660646"/>
            <a:ext cx="9015009" cy="4597654"/>
          </a:xfrm>
          <a:custGeom>
            <a:avLst/>
            <a:gdLst/>
            <a:ahLst/>
            <a:cxnLst/>
            <a:rect l="l" t="t" r="r" b="b"/>
            <a:pathLst>
              <a:path w="9015009" h="4597654">
                <a:moveTo>
                  <a:pt x="0" y="0"/>
                </a:moveTo>
                <a:lnTo>
                  <a:pt x="9015009" y="0"/>
                </a:lnTo>
                <a:lnTo>
                  <a:pt x="9015009" y="4597654"/>
                </a:lnTo>
                <a:lnTo>
                  <a:pt x="0" y="45976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-1092954">
            <a:off x="-2330999" y="2102214"/>
            <a:ext cx="25475078" cy="13195011"/>
          </a:xfrm>
          <a:custGeom>
            <a:avLst/>
            <a:gdLst/>
            <a:ahLst/>
            <a:cxnLst/>
            <a:rect l="l" t="t" r="r" b="b"/>
            <a:pathLst>
              <a:path w="25475078" h="13195011">
                <a:moveTo>
                  <a:pt x="0" y="0"/>
                </a:moveTo>
                <a:lnTo>
                  <a:pt x="25475078" y="0"/>
                </a:lnTo>
                <a:lnTo>
                  <a:pt x="25475078" y="13195011"/>
                </a:lnTo>
                <a:lnTo>
                  <a:pt x="0" y="131950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7000"/>
            </a:blip>
            <a:stretch>
              <a:fillRect l="-7119" r="-7119" b="-28750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2B4B4">
                <a:alpha val="100000"/>
              </a:srgbClr>
            </a:gs>
            <a:gs pos="100000">
              <a:srgbClr val="D6B56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5706" y="842593"/>
            <a:ext cx="8076714" cy="4472481"/>
          </a:xfrm>
          <a:custGeom>
            <a:avLst/>
            <a:gdLst/>
            <a:ahLst/>
            <a:cxnLst/>
            <a:rect l="l" t="t" r="r" b="b"/>
            <a:pathLst>
              <a:path w="8076714" h="4472481">
                <a:moveTo>
                  <a:pt x="0" y="0"/>
                </a:moveTo>
                <a:lnTo>
                  <a:pt x="8076714" y="0"/>
                </a:lnTo>
                <a:lnTo>
                  <a:pt x="8076714" y="4472481"/>
                </a:lnTo>
                <a:lnTo>
                  <a:pt x="0" y="44724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213262" y="-537064"/>
            <a:ext cx="7149465" cy="10287000"/>
          </a:xfrm>
          <a:custGeom>
            <a:avLst/>
            <a:gdLst/>
            <a:ahLst/>
            <a:cxnLst/>
            <a:rect l="l" t="t" r="r" b="b"/>
            <a:pathLst>
              <a:path w="7149465" h="10287000">
                <a:moveTo>
                  <a:pt x="0" y="0"/>
                </a:moveTo>
                <a:lnTo>
                  <a:pt x="7149465" y="0"/>
                </a:lnTo>
                <a:lnTo>
                  <a:pt x="71494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3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7778707" y="4440528"/>
            <a:ext cx="9693280" cy="5003683"/>
          </a:xfrm>
          <a:custGeom>
            <a:avLst/>
            <a:gdLst/>
            <a:ahLst/>
            <a:cxnLst/>
            <a:rect l="l" t="t" r="r" b="b"/>
            <a:pathLst>
              <a:path w="9693280" h="5003683">
                <a:moveTo>
                  <a:pt x="0" y="0"/>
                </a:moveTo>
                <a:lnTo>
                  <a:pt x="9693280" y="0"/>
                </a:lnTo>
                <a:lnTo>
                  <a:pt x="9693280" y="5003683"/>
                </a:lnTo>
                <a:lnTo>
                  <a:pt x="0" y="50036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089" b="-508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-1092954">
            <a:off x="-2330999" y="2102214"/>
            <a:ext cx="25475078" cy="13195011"/>
          </a:xfrm>
          <a:custGeom>
            <a:avLst/>
            <a:gdLst/>
            <a:ahLst/>
            <a:cxnLst/>
            <a:rect l="l" t="t" r="r" b="b"/>
            <a:pathLst>
              <a:path w="25475078" h="13195011">
                <a:moveTo>
                  <a:pt x="0" y="0"/>
                </a:moveTo>
                <a:lnTo>
                  <a:pt x="25475078" y="0"/>
                </a:lnTo>
                <a:lnTo>
                  <a:pt x="25475078" y="13195011"/>
                </a:lnTo>
                <a:lnTo>
                  <a:pt x="0" y="131950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7000"/>
            </a:blip>
            <a:stretch>
              <a:fillRect l="-7119" r="-7119" b="-28750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2B4B4">
                <a:alpha val="100000"/>
              </a:srgbClr>
            </a:gs>
            <a:gs pos="100000">
              <a:srgbClr val="D6B56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9253" y="1028700"/>
            <a:ext cx="7584747" cy="3896664"/>
          </a:xfrm>
          <a:custGeom>
            <a:avLst/>
            <a:gdLst/>
            <a:ahLst/>
            <a:cxnLst/>
            <a:rect l="l" t="t" r="r" b="b"/>
            <a:pathLst>
              <a:path w="7584747" h="3896664">
                <a:moveTo>
                  <a:pt x="0" y="0"/>
                </a:moveTo>
                <a:lnTo>
                  <a:pt x="7584747" y="0"/>
                </a:lnTo>
                <a:lnTo>
                  <a:pt x="7584747" y="3896664"/>
                </a:lnTo>
                <a:lnTo>
                  <a:pt x="0" y="38966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275348" y="172628"/>
            <a:ext cx="7149465" cy="10287000"/>
          </a:xfrm>
          <a:custGeom>
            <a:avLst/>
            <a:gdLst/>
            <a:ahLst/>
            <a:cxnLst/>
            <a:rect l="l" t="t" r="r" b="b"/>
            <a:pathLst>
              <a:path w="7149465" h="10287000">
                <a:moveTo>
                  <a:pt x="0" y="0"/>
                </a:moveTo>
                <a:lnTo>
                  <a:pt x="7149465" y="0"/>
                </a:lnTo>
                <a:lnTo>
                  <a:pt x="71494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3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7620407" y="3782628"/>
            <a:ext cx="10372838" cy="6301499"/>
          </a:xfrm>
          <a:custGeom>
            <a:avLst/>
            <a:gdLst/>
            <a:ahLst/>
            <a:cxnLst/>
            <a:rect l="l" t="t" r="r" b="b"/>
            <a:pathLst>
              <a:path w="10372838" h="6301499">
                <a:moveTo>
                  <a:pt x="0" y="0"/>
                </a:moveTo>
                <a:lnTo>
                  <a:pt x="10372838" y="0"/>
                </a:lnTo>
                <a:lnTo>
                  <a:pt x="10372838" y="6301500"/>
                </a:lnTo>
                <a:lnTo>
                  <a:pt x="0" y="6301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-1092954">
            <a:off x="-2330999" y="2102214"/>
            <a:ext cx="25475078" cy="13195011"/>
          </a:xfrm>
          <a:custGeom>
            <a:avLst/>
            <a:gdLst/>
            <a:ahLst/>
            <a:cxnLst/>
            <a:rect l="l" t="t" r="r" b="b"/>
            <a:pathLst>
              <a:path w="25475078" h="13195011">
                <a:moveTo>
                  <a:pt x="0" y="0"/>
                </a:moveTo>
                <a:lnTo>
                  <a:pt x="25475078" y="0"/>
                </a:lnTo>
                <a:lnTo>
                  <a:pt x="25475078" y="13195011"/>
                </a:lnTo>
                <a:lnTo>
                  <a:pt x="0" y="131950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7000"/>
            </a:blip>
            <a:stretch>
              <a:fillRect l="-7119" r="-7119" b="-28750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2B4B4">
                <a:alpha val="100000"/>
              </a:srgbClr>
            </a:gs>
            <a:gs pos="100000">
              <a:srgbClr val="D6B56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4174" y="3461376"/>
            <a:ext cx="7605505" cy="3935849"/>
          </a:xfrm>
          <a:custGeom>
            <a:avLst/>
            <a:gdLst/>
            <a:ahLst/>
            <a:cxnLst/>
            <a:rect l="l" t="t" r="r" b="b"/>
            <a:pathLst>
              <a:path w="7605505" h="3935849">
                <a:moveTo>
                  <a:pt x="0" y="0"/>
                </a:moveTo>
                <a:lnTo>
                  <a:pt x="7605505" y="0"/>
                </a:lnTo>
                <a:lnTo>
                  <a:pt x="7605505" y="3935849"/>
                </a:lnTo>
                <a:lnTo>
                  <a:pt x="0" y="3935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-628930"/>
            <a:ext cx="7149465" cy="10287000"/>
          </a:xfrm>
          <a:custGeom>
            <a:avLst/>
            <a:gdLst/>
            <a:ahLst/>
            <a:cxnLst/>
            <a:rect l="l" t="t" r="r" b="b"/>
            <a:pathLst>
              <a:path w="7149465" h="10287000">
                <a:moveTo>
                  <a:pt x="0" y="0"/>
                </a:moveTo>
                <a:lnTo>
                  <a:pt x="7149465" y="0"/>
                </a:lnTo>
                <a:lnTo>
                  <a:pt x="71494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3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9470139" y="3461376"/>
            <a:ext cx="7605505" cy="3935849"/>
          </a:xfrm>
          <a:custGeom>
            <a:avLst/>
            <a:gdLst/>
            <a:ahLst/>
            <a:cxnLst/>
            <a:rect l="l" t="t" r="r" b="b"/>
            <a:pathLst>
              <a:path w="7605505" h="3935849">
                <a:moveTo>
                  <a:pt x="0" y="0"/>
                </a:moveTo>
                <a:lnTo>
                  <a:pt x="7605505" y="0"/>
                </a:lnTo>
                <a:lnTo>
                  <a:pt x="7605505" y="3935849"/>
                </a:lnTo>
                <a:lnTo>
                  <a:pt x="0" y="39358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-1092954">
            <a:off x="-2330999" y="2102214"/>
            <a:ext cx="25475078" cy="13195011"/>
          </a:xfrm>
          <a:custGeom>
            <a:avLst/>
            <a:gdLst/>
            <a:ahLst/>
            <a:cxnLst/>
            <a:rect l="l" t="t" r="r" b="b"/>
            <a:pathLst>
              <a:path w="25475078" h="13195011">
                <a:moveTo>
                  <a:pt x="0" y="0"/>
                </a:moveTo>
                <a:lnTo>
                  <a:pt x="25475078" y="0"/>
                </a:lnTo>
                <a:lnTo>
                  <a:pt x="25475078" y="13195011"/>
                </a:lnTo>
                <a:lnTo>
                  <a:pt x="0" y="131950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7000"/>
            </a:blip>
            <a:stretch>
              <a:fillRect l="-7119" r="-7119" b="-28750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2B4B4">
                <a:alpha val="100000"/>
              </a:srgbClr>
            </a:gs>
            <a:gs pos="100000">
              <a:srgbClr val="D6B56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892365"/>
            <a:ext cx="8786805" cy="4887660"/>
          </a:xfrm>
          <a:custGeom>
            <a:avLst/>
            <a:gdLst/>
            <a:ahLst/>
            <a:cxnLst/>
            <a:rect l="l" t="t" r="r" b="b"/>
            <a:pathLst>
              <a:path w="8786805" h="4887660">
                <a:moveTo>
                  <a:pt x="0" y="0"/>
                </a:moveTo>
                <a:lnTo>
                  <a:pt x="8786805" y="0"/>
                </a:lnTo>
                <a:lnTo>
                  <a:pt x="8786805" y="4887661"/>
                </a:lnTo>
                <a:lnTo>
                  <a:pt x="0" y="48876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371252" y="-665286"/>
            <a:ext cx="7149465" cy="10287000"/>
          </a:xfrm>
          <a:custGeom>
            <a:avLst/>
            <a:gdLst/>
            <a:ahLst/>
            <a:cxnLst/>
            <a:rect l="l" t="t" r="r" b="b"/>
            <a:pathLst>
              <a:path w="7149465" h="10287000">
                <a:moveTo>
                  <a:pt x="0" y="0"/>
                </a:moveTo>
                <a:lnTo>
                  <a:pt x="7149465" y="0"/>
                </a:lnTo>
                <a:lnTo>
                  <a:pt x="71494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3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9144000" y="5436992"/>
            <a:ext cx="8616311" cy="4674349"/>
          </a:xfrm>
          <a:custGeom>
            <a:avLst/>
            <a:gdLst/>
            <a:ahLst/>
            <a:cxnLst/>
            <a:rect l="l" t="t" r="r" b="b"/>
            <a:pathLst>
              <a:path w="8616311" h="4674349">
                <a:moveTo>
                  <a:pt x="0" y="0"/>
                </a:moveTo>
                <a:lnTo>
                  <a:pt x="8616311" y="0"/>
                </a:lnTo>
                <a:lnTo>
                  <a:pt x="8616311" y="4674349"/>
                </a:lnTo>
                <a:lnTo>
                  <a:pt x="0" y="46743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-1092954">
            <a:off x="-2330999" y="2102214"/>
            <a:ext cx="25475078" cy="13195011"/>
          </a:xfrm>
          <a:custGeom>
            <a:avLst/>
            <a:gdLst/>
            <a:ahLst/>
            <a:cxnLst/>
            <a:rect l="l" t="t" r="r" b="b"/>
            <a:pathLst>
              <a:path w="25475078" h="13195011">
                <a:moveTo>
                  <a:pt x="0" y="0"/>
                </a:moveTo>
                <a:lnTo>
                  <a:pt x="25475078" y="0"/>
                </a:lnTo>
                <a:lnTo>
                  <a:pt x="25475078" y="13195011"/>
                </a:lnTo>
                <a:lnTo>
                  <a:pt x="0" y="131950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7000"/>
            </a:blip>
            <a:stretch>
              <a:fillRect l="-7119" r="-7119" b="-28750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2B4B4">
                <a:alpha val="100000"/>
              </a:srgbClr>
            </a:gs>
            <a:gs pos="100000">
              <a:srgbClr val="D6B56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8051" y="3084428"/>
            <a:ext cx="9647645" cy="5571515"/>
          </a:xfrm>
          <a:custGeom>
            <a:avLst/>
            <a:gdLst/>
            <a:ahLst/>
            <a:cxnLst/>
            <a:rect l="l" t="t" r="r" b="b"/>
            <a:pathLst>
              <a:path w="9647645" h="5571515">
                <a:moveTo>
                  <a:pt x="0" y="0"/>
                </a:moveTo>
                <a:lnTo>
                  <a:pt x="9647645" y="0"/>
                </a:lnTo>
                <a:lnTo>
                  <a:pt x="9647645" y="5571514"/>
                </a:lnTo>
                <a:lnTo>
                  <a:pt x="0" y="55715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402319" y="-568170"/>
            <a:ext cx="7149465" cy="10287000"/>
          </a:xfrm>
          <a:custGeom>
            <a:avLst/>
            <a:gdLst/>
            <a:ahLst/>
            <a:cxnLst/>
            <a:rect l="l" t="t" r="r" b="b"/>
            <a:pathLst>
              <a:path w="7149465" h="10287000">
                <a:moveTo>
                  <a:pt x="0" y="0"/>
                </a:moveTo>
                <a:lnTo>
                  <a:pt x="7149465" y="0"/>
                </a:lnTo>
                <a:lnTo>
                  <a:pt x="71494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3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1150968" y="4834198"/>
            <a:ext cx="6866207" cy="5038079"/>
          </a:xfrm>
          <a:custGeom>
            <a:avLst/>
            <a:gdLst/>
            <a:ahLst/>
            <a:cxnLst/>
            <a:rect l="l" t="t" r="r" b="b"/>
            <a:pathLst>
              <a:path w="6866207" h="5038079">
                <a:moveTo>
                  <a:pt x="0" y="0"/>
                </a:moveTo>
                <a:lnTo>
                  <a:pt x="6866207" y="0"/>
                </a:lnTo>
                <a:lnTo>
                  <a:pt x="6866207" y="5038079"/>
                </a:lnTo>
                <a:lnTo>
                  <a:pt x="0" y="50380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-1092954">
            <a:off x="-2330999" y="2102214"/>
            <a:ext cx="25475078" cy="13195011"/>
          </a:xfrm>
          <a:custGeom>
            <a:avLst/>
            <a:gdLst/>
            <a:ahLst/>
            <a:cxnLst/>
            <a:rect l="l" t="t" r="r" b="b"/>
            <a:pathLst>
              <a:path w="25475078" h="13195011">
                <a:moveTo>
                  <a:pt x="0" y="0"/>
                </a:moveTo>
                <a:lnTo>
                  <a:pt x="25475078" y="0"/>
                </a:lnTo>
                <a:lnTo>
                  <a:pt x="25475078" y="13195011"/>
                </a:lnTo>
                <a:lnTo>
                  <a:pt x="0" y="131950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7000"/>
            </a:blip>
            <a:stretch>
              <a:fillRect l="-7119" r="-7119" b="-28750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2B4B4">
                <a:alpha val="100000"/>
              </a:srgbClr>
            </a:gs>
            <a:gs pos="100000">
              <a:srgbClr val="D6B56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9126" y="1776453"/>
            <a:ext cx="9888647" cy="5290426"/>
          </a:xfrm>
          <a:custGeom>
            <a:avLst/>
            <a:gdLst/>
            <a:ahLst/>
            <a:cxnLst/>
            <a:rect l="l" t="t" r="r" b="b"/>
            <a:pathLst>
              <a:path w="9888647" h="5290426">
                <a:moveTo>
                  <a:pt x="0" y="0"/>
                </a:moveTo>
                <a:lnTo>
                  <a:pt x="9888646" y="0"/>
                </a:lnTo>
                <a:lnTo>
                  <a:pt x="9888646" y="5290426"/>
                </a:lnTo>
                <a:lnTo>
                  <a:pt x="0" y="52904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309166" y="388910"/>
            <a:ext cx="7149465" cy="10287000"/>
          </a:xfrm>
          <a:custGeom>
            <a:avLst/>
            <a:gdLst/>
            <a:ahLst/>
            <a:cxnLst/>
            <a:rect l="l" t="t" r="r" b="b"/>
            <a:pathLst>
              <a:path w="7149465" h="10287000">
                <a:moveTo>
                  <a:pt x="0" y="0"/>
                </a:moveTo>
                <a:lnTo>
                  <a:pt x="7149465" y="0"/>
                </a:lnTo>
                <a:lnTo>
                  <a:pt x="71494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3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-1092954">
            <a:off x="-2330999" y="2102214"/>
            <a:ext cx="25475078" cy="13195011"/>
          </a:xfrm>
          <a:custGeom>
            <a:avLst/>
            <a:gdLst/>
            <a:ahLst/>
            <a:cxnLst/>
            <a:rect l="l" t="t" r="r" b="b"/>
            <a:pathLst>
              <a:path w="25475078" h="13195011">
                <a:moveTo>
                  <a:pt x="0" y="0"/>
                </a:moveTo>
                <a:lnTo>
                  <a:pt x="25475078" y="0"/>
                </a:lnTo>
                <a:lnTo>
                  <a:pt x="25475078" y="13195011"/>
                </a:lnTo>
                <a:lnTo>
                  <a:pt x="0" y="131950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7000"/>
            </a:blip>
            <a:stretch>
              <a:fillRect l="-7119" r="-7119" b="-2875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11227772" y="8343186"/>
            <a:ext cx="5443364" cy="915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24"/>
              </a:lnSpc>
            </a:pPr>
            <a:r>
              <a:rPr lang="en-US" sz="1731" i="1">
                <a:solidFill>
                  <a:srgbClr val="000000"/>
                </a:solidFill>
                <a:latin typeface="Lora Italics"/>
                <a:ea typeface="Lora Italics"/>
                <a:cs typeface="Lora Italics"/>
                <a:sym typeface="Lora Italics"/>
              </a:rPr>
              <a:t>Autor prezentacji:</a:t>
            </a:r>
          </a:p>
          <a:p>
            <a:pPr algn="l">
              <a:lnSpc>
                <a:spcPts val="2424"/>
              </a:lnSpc>
            </a:pPr>
            <a:r>
              <a:rPr lang="en-US" sz="1731" b="1" i="1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Paweł Skrok, Oddziałowe Biuro </a:t>
            </a:r>
          </a:p>
          <a:p>
            <a:pPr algn="l">
              <a:lnSpc>
                <a:spcPts val="2424"/>
              </a:lnSpc>
              <a:spcBef>
                <a:spcPct val="0"/>
              </a:spcBef>
            </a:pPr>
            <a:r>
              <a:rPr lang="en-US" sz="1731" b="1" i="1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Upamiętniania Walk i Męczeństwa IPN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2B4B4">
                <a:alpha val="100000"/>
              </a:srgbClr>
            </a:gs>
            <a:gs pos="100000">
              <a:srgbClr val="D6B56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61451" y="1969717"/>
            <a:ext cx="16812280" cy="5406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4"/>
              </a:lnSpc>
              <a:spcBef>
                <a:spcPct val="0"/>
              </a:spcBef>
            </a:pPr>
            <a:r>
              <a:rPr lang="en-US" sz="3124" b="1" i="1" u="none" strike="noStrike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Wydarzenie upamiętniające Żołnierzy Wyklętych, zorganizowane 4 kwietnia 2025 roku </a:t>
            </a:r>
          </a:p>
          <a:p>
            <a:pPr algn="ctr">
              <a:lnSpc>
                <a:spcPts val="4374"/>
              </a:lnSpc>
              <a:spcBef>
                <a:spcPct val="0"/>
              </a:spcBef>
            </a:pPr>
            <a:r>
              <a:rPr lang="en-US" sz="3124" b="1" i="1" u="none" strike="noStrike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w I LO w Rykach, stanowi ważny akt oddania hołdu bohaterom, którzy toczyli walkę</a:t>
            </a:r>
          </a:p>
          <a:p>
            <a:pPr algn="ctr">
              <a:lnSpc>
                <a:spcPts val="4374"/>
              </a:lnSpc>
              <a:spcBef>
                <a:spcPct val="0"/>
              </a:spcBef>
            </a:pPr>
            <a:r>
              <a:rPr lang="en-US" sz="3124" b="1" i="1" u="none" strike="noStrike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 o niepodległość Polski. Prezentacje, wystąpienia oraz wystawa edukacyjna nie tylko przypomniały o heroicznej przeszłości kraju, ale także ukazały, jak istotna jest pamięć </a:t>
            </a:r>
          </a:p>
          <a:p>
            <a:pPr algn="ctr">
              <a:lnSpc>
                <a:spcPts val="4374"/>
              </a:lnSpc>
              <a:spcBef>
                <a:spcPct val="0"/>
              </a:spcBef>
            </a:pPr>
            <a:r>
              <a:rPr lang="en-US" sz="3124" b="1" i="1" u="none" strike="noStrike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o przeszłości dla budowania tożsamości narodowej. Dziedzictwo Żołnierzy Wyklętych inspiruje kolejne pokolenia do pielęgnowania wartości takich jak wolność, odwaga</a:t>
            </a:r>
          </a:p>
          <a:p>
            <a:pPr algn="ctr">
              <a:lnSpc>
                <a:spcPts val="4374"/>
              </a:lnSpc>
              <a:spcBef>
                <a:spcPct val="0"/>
              </a:spcBef>
            </a:pPr>
            <a:r>
              <a:rPr lang="en-US" sz="3124" b="1" i="1" u="none" strike="noStrike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i niezłomność, a zaprezentowane materiały pozwalają lepiej zrozumieć znaczenie ich poświęcenia. To wydarzenie jest dowodem na to, że pamięć o historii jest fundamentem, </a:t>
            </a:r>
          </a:p>
          <a:p>
            <a:pPr algn="ctr">
              <a:lnSpc>
                <a:spcPts val="4374"/>
              </a:lnSpc>
              <a:spcBef>
                <a:spcPct val="0"/>
              </a:spcBef>
            </a:pPr>
            <a:r>
              <a:rPr lang="en-US" sz="3124" b="1" i="1" u="none" strike="noStrike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na którym opiera się przyszłość Polski – zachowanie jej dziedzictwa stanowi ważną lekcję dla dzisiejszych i przyszłych pokoleń.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1DBAF">
                <a:alpha val="100000"/>
              </a:srgbClr>
            </a:gs>
            <a:gs pos="50000">
              <a:srgbClr val="EBE7E3">
                <a:alpha val="100000"/>
              </a:srgbClr>
            </a:gs>
            <a:gs pos="100000">
              <a:srgbClr val="A8BBA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68930" y="1944447"/>
            <a:ext cx="6698152" cy="4935899"/>
          </a:xfrm>
          <a:custGeom>
            <a:avLst/>
            <a:gdLst/>
            <a:ahLst/>
            <a:cxnLst/>
            <a:rect l="l" t="t" r="r" b="b"/>
            <a:pathLst>
              <a:path w="6698152" h="4935899">
                <a:moveTo>
                  <a:pt x="0" y="0"/>
                </a:moveTo>
                <a:lnTo>
                  <a:pt x="6698152" y="0"/>
                </a:lnTo>
                <a:lnTo>
                  <a:pt x="6698152" y="4935899"/>
                </a:lnTo>
                <a:lnTo>
                  <a:pt x="0" y="49358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43" b="-414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9915525" y="331515"/>
            <a:ext cx="7896977" cy="3008372"/>
          </a:xfrm>
          <a:custGeom>
            <a:avLst/>
            <a:gdLst/>
            <a:ahLst/>
            <a:cxnLst/>
            <a:rect l="l" t="t" r="r" b="b"/>
            <a:pathLst>
              <a:path w="7896977" h="3008372">
                <a:moveTo>
                  <a:pt x="0" y="0"/>
                </a:moveTo>
                <a:lnTo>
                  <a:pt x="7896977" y="0"/>
                </a:lnTo>
                <a:lnTo>
                  <a:pt x="7896977" y="3008372"/>
                </a:lnTo>
                <a:lnTo>
                  <a:pt x="0" y="3008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281743" y="0"/>
            <a:ext cx="8369663" cy="10287000"/>
          </a:xfrm>
          <a:custGeom>
            <a:avLst/>
            <a:gdLst/>
            <a:ahLst/>
            <a:cxnLst/>
            <a:rect l="l" t="t" r="r" b="b"/>
            <a:pathLst>
              <a:path w="8369663" h="10287000">
                <a:moveTo>
                  <a:pt x="0" y="0"/>
                </a:moveTo>
                <a:lnTo>
                  <a:pt x="8369663" y="0"/>
                </a:lnTo>
                <a:lnTo>
                  <a:pt x="836966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3000"/>
            </a:blip>
            <a:stretch>
              <a:fillRect t="-8533" b="-853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9915525" y="4912315"/>
            <a:ext cx="6286554" cy="4789319"/>
          </a:xfrm>
          <a:custGeom>
            <a:avLst/>
            <a:gdLst/>
            <a:ahLst/>
            <a:cxnLst/>
            <a:rect l="l" t="t" r="r" b="b"/>
            <a:pathLst>
              <a:path w="6286554" h="4789319">
                <a:moveTo>
                  <a:pt x="0" y="0"/>
                </a:moveTo>
                <a:lnTo>
                  <a:pt x="6286554" y="0"/>
                </a:lnTo>
                <a:lnTo>
                  <a:pt x="6286554" y="4789319"/>
                </a:lnTo>
                <a:lnTo>
                  <a:pt x="0" y="47893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89" r="-78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 rot="-1092954">
            <a:off x="-2330999" y="2102214"/>
            <a:ext cx="25475078" cy="13195011"/>
          </a:xfrm>
          <a:custGeom>
            <a:avLst/>
            <a:gdLst/>
            <a:ahLst/>
            <a:cxnLst/>
            <a:rect l="l" t="t" r="r" b="b"/>
            <a:pathLst>
              <a:path w="25475078" h="13195011">
                <a:moveTo>
                  <a:pt x="0" y="0"/>
                </a:moveTo>
                <a:lnTo>
                  <a:pt x="25475078" y="0"/>
                </a:lnTo>
                <a:lnTo>
                  <a:pt x="25475078" y="13195011"/>
                </a:lnTo>
                <a:lnTo>
                  <a:pt x="0" y="131950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7000"/>
            </a:blip>
            <a:stretch>
              <a:fillRect l="-7119" r="-7119" b="-28750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1DBAF">
                <a:alpha val="100000"/>
              </a:srgbClr>
            </a:gs>
            <a:gs pos="50000">
              <a:srgbClr val="EBE7E3">
                <a:alpha val="100000"/>
              </a:srgbClr>
            </a:gs>
            <a:gs pos="100000">
              <a:srgbClr val="A8BBA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66671" y="231959"/>
            <a:ext cx="7720741" cy="5838810"/>
          </a:xfrm>
          <a:custGeom>
            <a:avLst/>
            <a:gdLst/>
            <a:ahLst/>
            <a:cxnLst/>
            <a:rect l="l" t="t" r="r" b="b"/>
            <a:pathLst>
              <a:path w="7720741" h="5838810">
                <a:moveTo>
                  <a:pt x="0" y="0"/>
                </a:moveTo>
                <a:lnTo>
                  <a:pt x="7720741" y="0"/>
                </a:lnTo>
                <a:lnTo>
                  <a:pt x="7720741" y="5838810"/>
                </a:lnTo>
                <a:lnTo>
                  <a:pt x="0" y="58388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925736" y="117674"/>
            <a:ext cx="7149465" cy="10287000"/>
          </a:xfrm>
          <a:custGeom>
            <a:avLst/>
            <a:gdLst/>
            <a:ahLst/>
            <a:cxnLst/>
            <a:rect l="l" t="t" r="r" b="b"/>
            <a:pathLst>
              <a:path w="7149465" h="10287000">
                <a:moveTo>
                  <a:pt x="0" y="0"/>
                </a:moveTo>
                <a:lnTo>
                  <a:pt x="7149465" y="0"/>
                </a:lnTo>
                <a:lnTo>
                  <a:pt x="71494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3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0887412" y="5143500"/>
            <a:ext cx="6752726" cy="4980135"/>
          </a:xfrm>
          <a:custGeom>
            <a:avLst/>
            <a:gdLst/>
            <a:ahLst/>
            <a:cxnLst/>
            <a:rect l="l" t="t" r="r" b="b"/>
            <a:pathLst>
              <a:path w="6752726" h="4980135">
                <a:moveTo>
                  <a:pt x="0" y="0"/>
                </a:moveTo>
                <a:lnTo>
                  <a:pt x="6752726" y="0"/>
                </a:lnTo>
                <a:lnTo>
                  <a:pt x="6752726" y="4980135"/>
                </a:lnTo>
                <a:lnTo>
                  <a:pt x="0" y="49801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-1092954">
            <a:off x="-2330999" y="2102214"/>
            <a:ext cx="25475078" cy="13195011"/>
          </a:xfrm>
          <a:custGeom>
            <a:avLst/>
            <a:gdLst/>
            <a:ahLst/>
            <a:cxnLst/>
            <a:rect l="l" t="t" r="r" b="b"/>
            <a:pathLst>
              <a:path w="25475078" h="13195011">
                <a:moveTo>
                  <a:pt x="0" y="0"/>
                </a:moveTo>
                <a:lnTo>
                  <a:pt x="25475078" y="0"/>
                </a:lnTo>
                <a:lnTo>
                  <a:pt x="25475078" y="13195011"/>
                </a:lnTo>
                <a:lnTo>
                  <a:pt x="0" y="131950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7000"/>
            </a:blip>
            <a:stretch>
              <a:fillRect l="-7119" r="-7119" b="-28750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1DBAF">
                <a:alpha val="100000"/>
              </a:srgbClr>
            </a:gs>
            <a:gs pos="50000">
              <a:srgbClr val="EBE7E3">
                <a:alpha val="100000"/>
              </a:srgbClr>
            </a:gs>
            <a:gs pos="100000">
              <a:srgbClr val="A8BBA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85340" y="735147"/>
            <a:ext cx="7992471" cy="6024325"/>
          </a:xfrm>
          <a:custGeom>
            <a:avLst/>
            <a:gdLst/>
            <a:ahLst/>
            <a:cxnLst/>
            <a:rect l="l" t="t" r="r" b="b"/>
            <a:pathLst>
              <a:path w="7992471" h="6024325">
                <a:moveTo>
                  <a:pt x="0" y="0"/>
                </a:moveTo>
                <a:lnTo>
                  <a:pt x="7992471" y="0"/>
                </a:lnTo>
                <a:lnTo>
                  <a:pt x="7992471" y="6024325"/>
                </a:lnTo>
                <a:lnTo>
                  <a:pt x="0" y="60243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835297" y="-140732"/>
            <a:ext cx="7149465" cy="10287000"/>
          </a:xfrm>
          <a:custGeom>
            <a:avLst/>
            <a:gdLst/>
            <a:ahLst/>
            <a:cxnLst/>
            <a:rect l="l" t="t" r="r" b="b"/>
            <a:pathLst>
              <a:path w="7149465" h="10287000">
                <a:moveTo>
                  <a:pt x="0" y="0"/>
                </a:moveTo>
                <a:lnTo>
                  <a:pt x="7149465" y="0"/>
                </a:lnTo>
                <a:lnTo>
                  <a:pt x="71494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3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1026072" y="4358179"/>
            <a:ext cx="7152547" cy="5364410"/>
          </a:xfrm>
          <a:custGeom>
            <a:avLst/>
            <a:gdLst/>
            <a:ahLst/>
            <a:cxnLst/>
            <a:rect l="l" t="t" r="r" b="b"/>
            <a:pathLst>
              <a:path w="7152547" h="5364410">
                <a:moveTo>
                  <a:pt x="0" y="0"/>
                </a:moveTo>
                <a:lnTo>
                  <a:pt x="7152547" y="0"/>
                </a:lnTo>
                <a:lnTo>
                  <a:pt x="7152547" y="5364410"/>
                </a:lnTo>
                <a:lnTo>
                  <a:pt x="0" y="53644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-1092954">
            <a:off x="-2330999" y="2102214"/>
            <a:ext cx="25475078" cy="13195011"/>
          </a:xfrm>
          <a:custGeom>
            <a:avLst/>
            <a:gdLst/>
            <a:ahLst/>
            <a:cxnLst/>
            <a:rect l="l" t="t" r="r" b="b"/>
            <a:pathLst>
              <a:path w="25475078" h="13195011">
                <a:moveTo>
                  <a:pt x="0" y="0"/>
                </a:moveTo>
                <a:lnTo>
                  <a:pt x="25475078" y="0"/>
                </a:lnTo>
                <a:lnTo>
                  <a:pt x="25475078" y="13195011"/>
                </a:lnTo>
                <a:lnTo>
                  <a:pt x="0" y="131950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7000"/>
            </a:blip>
            <a:stretch>
              <a:fillRect l="-7119" r="-7119" b="-28750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1DBAF">
                <a:alpha val="100000"/>
              </a:srgbClr>
            </a:gs>
            <a:gs pos="50000">
              <a:srgbClr val="EBE7E3">
                <a:alpha val="100000"/>
              </a:srgbClr>
            </a:gs>
            <a:gs pos="100000">
              <a:srgbClr val="A8BBA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12589" y="923895"/>
            <a:ext cx="7805648" cy="5795694"/>
          </a:xfrm>
          <a:custGeom>
            <a:avLst/>
            <a:gdLst/>
            <a:ahLst/>
            <a:cxnLst/>
            <a:rect l="l" t="t" r="r" b="b"/>
            <a:pathLst>
              <a:path w="7805648" h="5795694">
                <a:moveTo>
                  <a:pt x="0" y="0"/>
                </a:moveTo>
                <a:lnTo>
                  <a:pt x="7805648" y="0"/>
                </a:lnTo>
                <a:lnTo>
                  <a:pt x="7805648" y="5795694"/>
                </a:lnTo>
                <a:lnTo>
                  <a:pt x="0" y="57956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530248" y="0"/>
            <a:ext cx="7149465" cy="10287000"/>
          </a:xfrm>
          <a:custGeom>
            <a:avLst/>
            <a:gdLst/>
            <a:ahLst/>
            <a:cxnLst/>
            <a:rect l="l" t="t" r="r" b="b"/>
            <a:pathLst>
              <a:path w="7149465" h="10287000">
                <a:moveTo>
                  <a:pt x="0" y="0"/>
                </a:moveTo>
                <a:lnTo>
                  <a:pt x="7149465" y="0"/>
                </a:lnTo>
                <a:lnTo>
                  <a:pt x="71494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3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0837199" y="3922859"/>
            <a:ext cx="7137713" cy="5335441"/>
          </a:xfrm>
          <a:custGeom>
            <a:avLst/>
            <a:gdLst/>
            <a:ahLst/>
            <a:cxnLst/>
            <a:rect l="l" t="t" r="r" b="b"/>
            <a:pathLst>
              <a:path w="7137713" h="5335441">
                <a:moveTo>
                  <a:pt x="0" y="0"/>
                </a:moveTo>
                <a:lnTo>
                  <a:pt x="7137713" y="0"/>
                </a:lnTo>
                <a:lnTo>
                  <a:pt x="7137713" y="5335441"/>
                </a:lnTo>
                <a:lnTo>
                  <a:pt x="0" y="53354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-1092954">
            <a:off x="-2330999" y="2102214"/>
            <a:ext cx="25475078" cy="13195011"/>
          </a:xfrm>
          <a:custGeom>
            <a:avLst/>
            <a:gdLst/>
            <a:ahLst/>
            <a:cxnLst/>
            <a:rect l="l" t="t" r="r" b="b"/>
            <a:pathLst>
              <a:path w="25475078" h="13195011">
                <a:moveTo>
                  <a:pt x="0" y="0"/>
                </a:moveTo>
                <a:lnTo>
                  <a:pt x="25475078" y="0"/>
                </a:lnTo>
                <a:lnTo>
                  <a:pt x="25475078" y="13195011"/>
                </a:lnTo>
                <a:lnTo>
                  <a:pt x="0" y="131950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7000"/>
            </a:blip>
            <a:stretch>
              <a:fillRect l="-7119" r="-7119" b="-28750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1DBAF">
                <a:alpha val="100000"/>
              </a:srgbClr>
            </a:gs>
            <a:gs pos="50000">
              <a:srgbClr val="EBE7E3">
                <a:alpha val="100000"/>
              </a:srgbClr>
            </a:gs>
            <a:gs pos="100000">
              <a:srgbClr val="A8BBA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99621" y="1028700"/>
            <a:ext cx="7711239" cy="5783429"/>
          </a:xfrm>
          <a:custGeom>
            <a:avLst/>
            <a:gdLst/>
            <a:ahLst/>
            <a:cxnLst/>
            <a:rect l="l" t="t" r="r" b="b"/>
            <a:pathLst>
              <a:path w="7711239" h="5783429">
                <a:moveTo>
                  <a:pt x="0" y="0"/>
                </a:moveTo>
                <a:lnTo>
                  <a:pt x="7711239" y="0"/>
                </a:lnTo>
                <a:lnTo>
                  <a:pt x="7711239" y="5783429"/>
                </a:lnTo>
                <a:lnTo>
                  <a:pt x="0" y="5783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242146" y="0"/>
            <a:ext cx="7149465" cy="10287000"/>
          </a:xfrm>
          <a:custGeom>
            <a:avLst/>
            <a:gdLst/>
            <a:ahLst/>
            <a:cxnLst/>
            <a:rect l="l" t="t" r="r" b="b"/>
            <a:pathLst>
              <a:path w="7149465" h="10287000">
                <a:moveTo>
                  <a:pt x="0" y="0"/>
                </a:moveTo>
                <a:lnTo>
                  <a:pt x="7149465" y="0"/>
                </a:lnTo>
                <a:lnTo>
                  <a:pt x="71494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3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0261270" y="3920415"/>
            <a:ext cx="7830826" cy="5892697"/>
          </a:xfrm>
          <a:custGeom>
            <a:avLst/>
            <a:gdLst/>
            <a:ahLst/>
            <a:cxnLst/>
            <a:rect l="l" t="t" r="r" b="b"/>
            <a:pathLst>
              <a:path w="7830826" h="5892697">
                <a:moveTo>
                  <a:pt x="0" y="0"/>
                </a:moveTo>
                <a:lnTo>
                  <a:pt x="7830826" y="0"/>
                </a:lnTo>
                <a:lnTo>
                  <a:pt x="7830826" y="5892696"/>
                </a:lnTo>
                <a:lnTo>
                  <a:pt x="0" y="58926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-1092954">
            <a:off x="-2330999" y="2102214"/>
            <a:ext cx="25475078" cy="13195011"/>
          </a:xfrm>
          <a:custGeom>
            <a:avLst/>
            <a:gdLst/>
            <a:ahLst/>
            <a:cxnLst/>
            <a:rect l="l" t="t" r="r" b="b"/>
            <a:pathLst>
              <a:path w="25475078" h="13195011">
                <a:moveTo>
                  <a:pt x="0" y="0"/>
                </a:moveTo>
                <a:lnTo>
                  <a:pt x="25475078" y="0"/>
                </a:lnTo>
                <a:lnTo>
                  <a:pt x="25475078" y="13195011"/>
                </a:lnTo>
                <a:lnTo>
                  <a:pt x="0" y="131950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7000"/>
            </a:blip>
            <a:stretch>
              <a:fillRect l="-7119" r="-7119" b="-28750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1DBAF">
                <a:alpha val="100000"/>
              </a:srgbClr>
            </a:gs>
            <a:gs pos="50000">
              <a:srgbClr val="EBE7E3">
                <a:alpha val="100000"/>
              </a:srgbClr>
            </a:gs>
            <a:gs pos="100000">
              <a:srgbClr val="A8BBA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90227" y="1247080"/>
            <a:ext cx="8122137" cy="5990076"/>
          </a:xfrm>
          <a:custGeom>
            <a:avLst/>
            <a:gdLst/>
            <a:ahLst/>
            <a:cxnLst/>
            <a:rect l="l" t="t" r="r" b="b"/>
            <a:pathLst>
              <a:path w="8122137" h="5990076">
                <a:moveTo>
                  <a:pt x="0" y="0"/>
                </a:moveTo>
                <a:lnTo>
                  <a:pt x="8122137" y="0"/>
                </a:lnTo>
                <a:lnTo>
                  <a:pt x="8122137" y="5990076"/>
                </a:lnTo>
                <a:lnTo>
                  <a:pt x="0" y="5990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445512" y="-415318"/>
            <a:ext cx="7149465" cy="10287000"/>
          </a:xfrm>
          <a:custGeom>
            <a:avLst/>
            <a:gdLst/>
            <a:ahLst/>
            <a:cxnLst/>
            <a:rect l="l" t="t" r="r" b="b"/>
            <a:pathLst>
              <a:path w="7149465" h="10287000">
                <a:moveTo>
                  <a:pt x="0" y="0"/>
                </a:moveTo>
                <a:lnTo>
                  <a:pt x="7149465" y="0"/>
                </a:lnTo>
                <a:lnTo>
                  <a:pt x="71494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3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0645750" y="4242118"/>
            <a:ext cx="7481148" cy="5629564"/>
          </a:xfrm>
          <a:custGeom>
            <a:avLst/>
            <a:gdLst/>
            <a:ahLst/>
            <a:cxnLst/>
            <a:rect l="l" t="t" r="r" b="b"/>
            <a:pathLst>
              <a:path w="7481148" h="5629564">
                <a:moveTo>
                  <a:pt x="0" y="0"/>
                </a:moveTo>
                <a:lnTo>
                  <a:pt x="7481148" y="0"/>
                </a:lnTo>
                <a:lnTo>
                  <a:pt x="7481148" y="5629564"/>
                </a:lnTo>
                <a:lnTo>
                  <a:pt x="0" y="56295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-1092954">
            <a:off x="-2330999" y="2102214"/>
            <a:ext cx="25475078" cy="13195011"/>
          </a:xfrm>
          <a:custGeom>
            <a:avLst/>
            <a:gdLst/>
            <a:ahLst/>
            <a:cxnLst/>
            <a:rect l="l" t="t" r="r" b="b"/>
            <a:pathLst>
              <a:path w="25475078" h="13195011">
                <a:moveTo>
                  <a:pt x="0" y="0"/>
                </a:moveTo>
                <a:lnTo>
                  <a:pt x="25475078" y="0"/>
                </a:lnTo>
                <a:lnTo>
                  <a:pt x="25475078" y="13195011"/>
                </a:lnTo>
                <a:lnTo>
                  <a:pt x="0" y="131950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7000"/>
            </a:blip>
            <a:stretch>
              <a:fillRect l="-7119" r="-7119" b="-28750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1DBAF">
                <a:alpha val="100000"/>
              </a:srgbClr>
            </a:gs>
            <a:gs pos="50000">
              <a:srgbClr val="EBE7E3">
                <a:alpha val="100000"/>
              </a:srgbClr>
            </a:gs>
            <a:gs pos="100000">
              <a:srgbClr val="A8BBA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1089" y="0"/>
            <a:ext cx="7149465" cy="10287000"/>
          </a:xfrm>
          <a:custGeom>
            <a:avLst/>
            <a:gdLst/>
            <a:ahLst/>
            <a:cxnLst/>
            <a:rect l="l" t="t" r="r" b="b"/>
            <a:pathLst>
              <a:path w="7149465" h="10287000">
                <a:moveTo>
                  <a:pt x="0" y="0"/>
                </a:moveTo>
                <a:lnTo>
                  <a:pt x="7149465" y="0"/>
                </a:lnTo>
                <a:lnTo>
                  <a:pt x="71494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3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3303241" y="1028700"/>
            <a:ext cx="7484030" cy="5622377"/>
          </a:xfrm>
          <a:custGeom>
            <a:avLst/>
            <a:gdLst/>
            <a:ahLst/>
            <a:cxnLst/>
            <a:rect l="l" t="t" r="r" b="b"/>
            <a:pathLst>
              <a:path w="7484030" h="5622377">
                <a:moveTo>
                  <a:pt x="0" y="0"/>
                </a:moveTo>
                <a:lnTo>
                  <a:pt x="7484030" y="0"/>
                </a:lnTo>
                <a:lnTo>
                  <a:pt x="7484030" y="5622377"/>
                </a:lnTo>
                <a:lnTo>
                  <a:pt x="0" y="56223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1123753" y="4710330"/>
            <a:ext cx="6713107" cy="5034830"/>
          </a:xfrm>
          <a:custGeom>
            <a:avLst/>
            <a:gdLst/>
            <a:ahLst/>
            <a:cxnLst/>
            <a:rect l="l" t="t" r="r" b="b"/>
            <a:pathLst>
              <a:path w="6713107" h="5034830">
                <a:moveTo>
                  <a:pt x="0" y="0"/>
                </a:moveTo>
                <a:lnTo>
                  <a:pt x="6713107" y="0"/>
                </a:lnTo>
                <a:lnTo>
                  <a:pt x="6713107" y="5034830"/>
                </a:lnTo>
                <a:lnTo>
                  <a:pt x="0" y="50348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-1092954">
            <a:off x="-2330999" y="2102214"/>
            <a:ext cx="25475078" cy="13195011"/>
          </a:xfrm>
          <a:custGeom>
            <a:avLst/>
            <a:gdLst/>
            <a:ahLst/>
            <a:cxnLst/>
            <a:rect l="l" t="t" r="r" b="b"/>
            <a:pathLst>
              <a:path w="25475078" h="13195011">
                <a:moveTo>
                  <a:pt x="0" y="0"/>
                </a:moveTo>
                <a:lnTo>
                  <a:pt x="25475078" y="0"/>
                </a:lnTo>
                <a:lnTo>
                  <a:pt x="25475078" y="13195011"/>
                </a:lnTo>
                <a:lnTo>
                  <a:pt x="0" y="131950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7000"/>
            </a:blip>
            <a:stretch>
              <a:fillRect l="-7119" r="-7119" b="-28750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392</Words>
  <Application>Microsoft Office PowerPoint</Application>
  <PresentationFormat>Niestandardowy</PresentationFormat>
  <Paragraphs>39</Paragraphs>
  <Slides>28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8" baseType="lpstr">
      <vt:lpstr>Lora Bold</vt:lpstr>
      <vt:lpstr>Public Sans Heavy</vt:lpstr>
      <vt:lpstr>Lora Bold Italics</vt:lpstr>
      <vt:lpstr>Charmonman Bold</vt:lpstr>
      <vt:lpstr>Recoleta</vt:lpstr>
      <vt:lpstr>Arial</vt:lpstr>
      <vt:lpstr>Lora</vt:lpstr>
      <vt:lpstr>Lora Italics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Starosta Rycki Dariusz Szczygielski</dc:title>
  <dc:creator>Paulina Zaręba</dc:creator>
  <cp:lastModifiedBy>Marek Zaręba</cp:lastModifiedBy>
  <cp:revision>1</cp:revision>
  <dcterms:created xsi:type="dcterms:W3CDTF">2006-08-16T00:00:00Z</dcterms:created>
  <dcterms:modified xsi:type="dcterms:W3CDTF">2025-04-15T06:23:08Z</dcterms:modified>
  <dc:identifier>DAGkmgnPdmM</dc:identifier>
</cp:coreProperties>
</file>