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41" r:id="rId5"/>
    <p:sldMasterId id="2147483753" r:id="rId6"/>
  </p:sldMasterIdLst>
  <p:notesMasterIdLst>
    <p:notesMasterId r:id="rId62"/>
  </p:notesMasterIdLst>
  <p:sldIdLst>
    <p:sldId id="256" r:id="rId7"/>
    <p:sldId id="1660" r:id="rId8"/>
    <p:sldId id="1042" r:id="rId9"/>
    <p:sldId id="1086" r:id="rId10"/>
    <p:sldId id="1244" r:id="rId11"/>
    <p:sldId id="1121" r:id="rId12"/>
    <p:sldId id="1122" r:id="rId13"/>
    <p:sldId id="1084" r:id="rId14"/>
    <p:sldId id="1219" r:id="rId15"/>
    <p:sldId id="1025" r:id="rId16"/>
    <p:sldId id="1790" r:id="rId17"/>
    <p:sldId id="1791" r:id="rId18"/>
    <p:sldId id="1785" r:id="rId19"/>
    <p:sldId id="1786" r:id="rId20"/>
    <p:sldId id="1787" r:id="rId21"/>
    <p:sldId id="1788" r:id="rId22"/>
    <p:sldId id="1789" r:id="rId23"/>
    <p:sldId id="1751" r:id="rId24"/>
    <p:sldId id="1754" r:id="rId25"/>
    <p:sldId id="1705" r:id="rId26"/>
    <p:sldId id="1748" r:id="rId27"/>
    <p:sldId id="1750" r:id="rId28"/>
    <p:sldId id="1818" r:id="rId29"/>
    <p:sldId id="1824" r:id="rId30"/>
    <p:sldId id="1825" r:id="rId31"/>
    <p:sldId id="1729" r:id="rId32"/>
    <p:sldId id="1731" r:id="rId33"/>
    <p:sldId id="1732" r:id="rId34"/>
    <p:sldId id="316" r:id="rId35"/>
    <p:sldId id="1689" r:id="rId36"/>
    <p:sldId id="1708" r:id="rId37"/>
    <p:sldId id="1709" r:id="rId38"/>
    <p:sldId id="1710" r:id="rId39"/>
    <p:sldId id="1711" r:id="rId40"/>
    <p:sldId id="1745" r:id="rId41"/>
    <p:sldId id="1746" r:id="rId42"/>
    <p:sldId id="1718" r:id="rId43"/>
    <p:sldId id="1717" r:id="rId44"/>
    <p:sldId id="1720" r:id="rId45"/>
    <p:sldId id="1722" r:id="rId46"/>
    <p:sldId id="1723" r:id="rId47"/>
    <p:sldId id="1726" r:id="rId48"/>
    <p:sldId id="989" r:id="rId49"/>
    <p:sldId id="1668" r:id="rId50"/>
    <p:sldId id="1755" r:id="rId51"/>
    <p:sldId id="1756" r:id="rId52"/>
    <p:sldId id="1757" r:id="rId53"/>
    <p:sldId id="1758" r:id="rId54"/>
    <p:sldId id="1759" r:id="rId55"/>
    <p:sldId id="1739" r:id="rId56"/>
    <p:sldId id="1740" r:id="rId57"/>
    <p:sldId id="1741" r:id="rId58"/>
    <p:sldId id="1631" r:id="rId59"/>
    <p:sldId id="1041" r:id="rId60"/>
    <p:sldId id="302" r:id="rId61"/>
  </p:sldIdLst>
  <p:sldSz cx="10691813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Kordowska Maria" initials="KM" lastIdx="4" clrIdx="1">
    <p:extLst>
      <p:ext uri="{19B8F6BF-5375-455C-9EA6-DF929625EA0E}">
        <p15:presenceInfo xmlns:p15="http://schemas.microsoft.com/office/powerpoint/2012/main" userId="S::Maria.Kordowska@mfipr.gov.pl::3774e866-ffd1-43b9-9e93-6210f6e8c6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4FE23-70D5-4463-89E2-D41EEAEB5062}" v="1" dt="2026-04-10T12:26:58.872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0" autoAdjust="0"/>
    <p:restoredTop sz="93447" autoAdjust="0"/>
  </p:normalViewPr>
  <p:slideViewPr>
    <p:cSldViewPr showGuides="1">
      <p:cViewPr varScale="1">
        <p:scale>
          <a:sx n="94" d="100"/>
          <a:sy n="94" d="100"/>
        </p:scale>
        <p:origin x="1056" y="84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ulowska" userId="2120b2bd-5052-460d-966f-61beb495d20c" providerId="ADAL" clId="{6EB5E8A8-9AE3-40A7-85B6-ED3A2426A6BA}"/>
    <pc:docChg chg="undo custSel addSld delSld modSld sldOrd">
      <pc:chgData name="Magdalena Sulowska" userId="2120b2bd-5052-460d-966f-61beb495d20c" providerId="ADAL" clId="{6EB5E8A8-9AE3-40A7-85B6-ED3A2426A6BA}" dt="2026-04-10T12:27:08.614" v="5397" actId="20577"/>
      <pc:docMkLst>
        <pc:docMk/>
      </pc:docMkLst>
      <pc:sldChg chg="addSp delSp modSp mod">
        <pc:chgData name="Magdalena Sulowska" userId="2120b2bd-5052-460d-966f-61beb495d20c" providerId="ADAL" clId="{6EB5E8A8-9AE3-40A7-85B6-ED3A2426A6BA}" dt="2026-04-10T12:16:13.176" v="5371" actId="20577"/>
        <pc:sldMkLst>
          <pc:docMk/>
          <pc:sldMk cId="1061682294" sldId="256"/>
        </pc:sldMkLst>
        <pc:spChg chg="mod">
          <ac:chgData name="Magdalena Sulowska" userId="2120b2bd-5052-460d-966f-61beb495d20c" providerId="ADAL" clId="{6EB5E8A8-9AE3-40A7-85B6-ED3A2426A6BA}" dt="2026-04-09T06:46:12.193" v="5358" actId="20577"/>
          <ac:spMkLst>
            <pc:docMk/>
            <pc:sldMk cId="1061682294" sldId="256"/>
            <ac:spMk id="14" creationId="{EC4F37B1-F6F3-413E-B51F-FCA692C02D89}"/>
          </ac:spMkLst>
        </pc:spChg>
        <pc:spChg chg="mod">
          <ac:chgData name="Magdalena Sulowska" userId="2120b2bd-5052-460d-966f-61beb495d20c" providerId="ADAL" clId="{6EB5E8A8-9AE3-40A7-85B6-ED3A2426A6BA}" dt="2026-04-10T12:16:13.176" v="5371" actId="20577"/>
          <ac:spMkLst>
            <pc:docMk/>
            <pc:sldMk cId="1061682294" sldId="256"/>
            <ac:spMk id="15" creationId="{E1FDE979-458D-4FEF-94DF-3B6B1E460133}"/>
          </ac:spMkLst>
        </pc:spChg>
        <pc:picChg chg="add del">
          <ac:chgData name="Magdalena Sulowska" userId="2120b2bd-5052-460d-966f-61beb495d20c" providerId="ADAL" clId="{6EB5E8A8-9AE3-40A7-85B6-ED3A2426A6BA}" dt="2026-03-30T10:56:01.545" v="4493" actId="21"/>
          <ac:picMkLst>
            <pc:docMk/>
            <pc:sldMk cId="1061682294" sldId="256"/>
            <ac:picMk id="2" creationId="{3799A6B5-06B7-3B5E-74EC-C0772A56DB8D}"/>
          </ac:picMkLst>
        </pc:picChg>
      </pc:sldChg>
      <pc:sldChg chg="add del">
        <pc:chgData name="Magdalena Sulowska" userId="2120b2bd-5052-460d-966f-61beb495d20c" providerId="ADAL" clId="{6EB5E8A8-9AE3-40A7-85B6-ED3A2426A6BA}" dt="2026-03-25T07:43:02.311" v="65"/>
        <pc:sldMkLst>
          <pc:docMk/>
          <pc:sldMk cId="2217560940" sldId="302"/>
        </pc:sldMkLst>
      </pc:sldChg>
      <pc:sldChg chg="modSp mod">
        <pc:chgData name="Magdalena Sulowska" userId="2120b2bd-5052-460d-966f-61beb495d20c" providerId="ADAL" clId="{6EB5E8A8-9AE3-40A7-85B6-ED3A2426A6BA}" dt="2026-03-30T10:54:58.338" v="4486" actId="1076"/>
        <pc:sldMkLst>
          <pc:docMk/>
          <pc:sldMk cId="1841333732" sldId="1084"/>
        </pc:sldMkLst>
        <pc:picChg chg="mod">
          <ac:chgData name="Magdalena Sulowska" userId="2120b2bd-5052-460d-966f-61beb495d20c" providerId="ADAL" clId="{6EB5E8A8-9AE3-40A7-85B6-ED3A2426A6BA}" dt="2026-03-30T10:54:58.338" v="4486" actId="1076"/>
          <ac:picMkLst>
            <pc:docMk/>
            <pc:sldMk cId="1841333732" sldId="1084"/>
            <ac:picMk id="2" creationId="{1FC16888-5D42-63DD-21F9-A222A1D9153C}"/>
          </ac:picMkLst>
        </pc:picChg>
      </pc:sldChg>
      <pc:sldChg chg="addSp delSp modSp mod">
        <pc:chgData name="Magdalena Sulowska" userId="2120b2bd-5052-460d-966f-61beb495d20c" providerId="ADAL" clId="{6EB5E8A8-9AE3-40A7-85B6-ED3A2426A6BA}" dt="2026-03-30T10:55:03.668" v="4487"/>
        <pc:sldMkLst>
          <pc:docMk/>
          <pc:sldMk cId="1907129839" sldId="1219"/>
        </pc:sldMkLst>
        <pc:picChg chg="add mod">
          <ac:chgData name="Magdalena Sulowska" userId="2120b2bd-5052-460d-966f-61beb495d20c" providerId="ADAL" clId="{6EB5E8A8-9AE3-40A7-85B6-ED3A2426A6BA}" dt="2026-03-30T10:55:03.668" v="4487"/>
          <ac:picMkLst>
            <pc:docMk/>
            <pc:sldMk cId="1907129839" sldId="1219"/>
            <ac:picMk id="2" creationId="{3246A097-73B5-B3F3-D879-0272267395B2}"/>
          </ac:picMkLst>
        </pc:picChg>
      </pc:sldChg>
      <pc:sldChg chg="addSp delSp modSp mod">
        <pc:chgData name="Magdalena Sulowska" userId="2120b2bd-5052-460d-966f-61beb495d20c" providerId="ADAL" clId="{6EB5E8A8-9AE3-40A7-85B6-ED3A2426A6BA}" dt="2026-03-30T10:54:36.545" v="4483"/>
        <pc:sldMkLst>
          <pc:docMk/>
          <pc:sldMk cId="1273988091" sldId="1244"/>
        </pc:sldMkLst>
        <pc:picChg chg="add mod">
          <ac:chgData name="Magdalena Sulowska" userId="2120b2bd-5052-460d-966f-61beb495d20c" providerId="ADAL" clId="{6EB5E8A8-9AE3-40A7-85B6-ED3A2426A6BA}" dt="2026-03-30T10:54:36.545" v="4483"/>
          <ac:picMkLst>
            <pc:docMk/>
            <pc:sldMk cId="1273988091" sldId="1244"/>
            <ac:picMk id="4" creationId="{DF1B1D67-43C5-573F-370E-9B94F782FF29}"/>
          </ac:picMkLst>
        </pc:picChg>
      </pc:sldChg>
      <pc:sldChg chg="modSp mod">
        <pc:chgData name="Magdalena Sulowska" userId="2120b2bd-5052-460d-966f-61beb495d20c" providerId="ADAL" clId="{6EB5E8A8-9AE3-40A7-85B6-ED3A2426A6BA}" dt="2026-04-09T06:45:21.205" v="5334" actId="113"/>
        <pc:sldMkLst>
          <pc:docMk/>
          <pc:sldMk cId="49982062" sldId="1660"/>
        </pc:sldMkLst>
        <pc:spChg chg="mod">
          <ac:chgData name="Magdalena Sulowska" userId="2120b2bd-5052-460d-966f-61beb495d20c" providerId="ADAL" clId="{6EB5E8A8-9AE3-40A7-85B6-ED3A2426A6BA}" dt="2026-04-09T06:45:21.205" v="5334" actId="113"/>
          <ac:spMkLst>
            <pc:docMk/>
            <pc:sldMk cId="49982062" sldId="1660"/>
            <ac:spMk id="4" creationId="{17F5B91B-04F8-1387-F961-33C977B569B6}"/>
          </ac:spMkLst>
        </pc:spChg>
      </pc:sldChg>
      <pc:sldChg chg="addSp modSp mod">
        <pc:chgData name="Magdalena Sulowska" userId="2120b2bd-5052-460d-966f-61beb495d20c" providerId="ADAL" clId="{6EB5E8A8-9AE3-40A7-85B6-ED3A2426A6BA}" dt="2026-03-25T08:43:33.978" v="689" actId="20577"/>
        <pc:sldMkLst>
          <pc:docMk/>
          <pc:sldMk cId="1169871370" sldId="1668"/>
        </pc:sldMkLst>
        <pc:spChg chg="mod">
          <ac:chgData name="Magdalena Sulowska" userId="2120b2bd-5052-460d-966f-61beb495d20c" providerId="ADAL" clId="{6EB5E8A8-9AE3-40A7-85B6-ED3A2426A6BA}" dt="2026-03-25T08:38:54.115" v="582" actId="20577"/>
          <ac:spMkLst>
            <pc:docMk/>
            <pc:sldMk cId="1169871370" sldId="1668"/>
            <ac:spMk id="5" creationId="{50CB1F6F-3FC2-8074-2B76-843B6C3DB932}"/>
          </ac:spMkLst>
        </pc:spChg>
        <pc:spChg chg="mod">
          <ac:chgData name="Magdalena Sulowska" userId="2120b2bd-5052-460d-966f-61beb495d20c" providerId="ADAL" clId="{6EB5E8A8-9AE3-40A7-85B6-ED3A2426A6BA}" dt="2026-03-25T08:43:33.978" v="689" actId="20577"/>
          <ac:spMkLst>
            <pc:docMk/>
            <pc:sldMk cId="1169871370" sldId="1668"/>
            <ac:spMk id="6" creationId="{D3BA05DA-26A5-A79F-EC6B-B4DC2B091519}"/>
          </ac:spMkLst>
        </pc:spChg>
        <pc:picChg chg="add mod">
          <ac:chgData name="Magdalena Sulowska" userId="2120b2bd-5052-460d-966f-61beb495d20c" providerId="ADAL" clId="{6EB5E8A8-9AE3-40A7-85B6-ED3A2426A6BA}" dt="2026-03-25T08:42:18.936" v="654" actId="1076"/>
          <ac:picMkLst>
            <pc:docMk/>
            <pc:sldMk cId="1169871370" sldId="1668"/>
            <ac:picMk id="2" creationId="{C7E4A373-6718-FF65-13D9-E5006285DD5B}"/>
          </ac:picMkLst>
        </pc:picChg>
      </pc:sldChg>
      <pc:sldChg chg="modSp mod">
        <pc:chgData name="Magdalena Sulowska" userId="2120b2bd-5052-460d-966f-61beb495d20c" providerId="ADAL" clId="{6EB5E8A8-9AE3-40A7-85B6-ED3A2426A6BA}" dt="2026-03-25T07:55:21.147" v="251" actId="1076"/>
        <pc:sldMkLst>
          <pc:docMk/>
          <pc:sldMk cId="795736345" sldId="1689"/>
        </pc:sldMkLst>
        <pc:spChg chg="mod">
          <ac:chgData name="Magdalena Sulowska" userId="2120b2bd-5052-460d-966f-61beb495d20c" providerId="ADAL" clId="{6EB5E8A8-9AE3-40A7-85B6-ED3A2426A6BA}" dt="2026-03-25T07:55:17.271" v="249" actId="1076"/>
          <ac:spMkLst>
            <pc:docMk/>
            <pc:sldMk cId="795736345" sldId="1689"/>
            <ac:spMk id="5" creationId="{97DF56A5-B956-5F41-13DD-9C561CDE2DFA}"/>
          </ac:spMkLst>
        </pc:spChg>
        <pc:spChg chg="mod">
          <ac:chgData name="Magdalena Sulowska" userId="2120b2bd-5052-460d-966f-61beb495d20c" providerId="ADAL" clId="{6EB5E8A8-9AE3-40A7-85B6-ED3A2426A6BA}" dt="2026-03-25T07:55:19.720" v="250" actId="1076"/>
          <ac:spMkLst>
            <pc:docMk/>
            <pc:sldMk cId="795736345" sldId="1689"/>
            <ac:spMk id="6" creationId="{F3EA8AB4-C3A1-A2C3-DDBC-E1B3C53D27F3}"/>
          </ac:spMkLst>
        </pc:spChg>
        <pc:picChg chg="mod">
          <ac:chgData name="Magdalena Sulowska" userId="2120b2bd-5052-460d-966f-61beb495d20c" providerId="ADAL" clId="{6EB5E8A8-9AE3-40A7-85B6-ED3A2426A6BA}" dt="2026-03-25T07:55:21.147" v="251" actId="1076"/>
          <ac:picMkLst>
            <pc:docMk/>
            <pc:sldMk cId="795736345" sldId="1689"/>
            <ac:picMk id="2" creationId="{421C1EC2-CC41-603C-B4A8-B7D40298ABE1}"/>
          </ac:picMkLst>
        </pc:picChg>
      </pc:sldChg>
      <pc:sldChg chg="modSp add del mod">
        <pc:chgData name="Magdalena Sulowska" userId="2120b2bd-5052-460d-966f-61beb495d20c" providerId="ADAL" clId="{6EB5E8A8-9AE3-40A7-85B6-ED3A2426A6BA}" dt="2026-04-09T06:41:38.231" v="5316" actId="2696"/>
        <pc:sldMkLst>
          <pc:docMk/>
          <pc:sldMk cId="710936177" sldId="1693"/>
        </pc:sldMkLst>
      </pc:sldChg>
      <pc:sldChg chg="modSp del mod">
        <pc:chgData name="Magdalena Sulowska" userId="2120b2bd-5052-460d-966f-61beb495d20c" providerId="ADAL" clId="{6EB5E8A8-9AE3-40A7-85B6-ED3A2426A6BA}" dt="2026-04-09T06:45:23.628" v="5335" actId="2696"/>
        <pc:sldMkLst>
          <pc:docMk/>
          <pc:sldMk cId="2196219842" sldId="1695"/>
        </pc:sldMkLst>
        <pc:spChg chg="mod">
          <ac:chgData name="Magdalena Sulowska" userId="2120b2bd-5052-460d-966f-61beb495d20c" providerId="ADAL" clId="{6EB5E8A8-9AE3-40A7-85B6-ED3A2426A6BA}" dt="2026-04-09T06:43:33.581" v="5327" actId="20577"/>
          <ac:spMkLst>
            <pc:docMk/>
            <pc:sldMk cId="2196219842" sldId="1695"/>
            <ac:spMk id="4" creationId="{0CFD4298-018F-EB0C-FCA4-75890EA0B01B}"/>
          </ac:spMkLst>
        </pc:spChg>
      </pc:sldChg>
      <pc:sldChg chg="addSp delSp modSp mod">
        <pc:chgData name="Magdalena Sulowska" userId="2120b2bd-5052-460d-966f-61beb495d20c" providerId="ADAL" clId="{6EB5E8A8-9AE3-40A7-85B6-ED3A2426A6BA}" dt="2026-03-25T08:30:47.395" v="371" actId="1076"/>
        <pc:sldMkLst>
          <pc:docMk/>
          <pc:sldMk cId="2143598395" sldId="1705"/>
        </pc:sldMkLst>
        <pc:spChg chg="mod">
          <ac:chgData name="Magdalena Sulowska" userId="2120b2bd-5052-460d-966f-61beb495d20c" providerId="ADAL" clId="{6EB5E8A8-9AE3-40A7-85B6-ED3A2426A6BA}" dt="2026-03-25T08:30:30.438" v="369" actId="20577"/>
          <ac:spMkLst>
            <pc:docMk/>
            <pc:sldMk cId="2143598395" sldId="1705"/>
            <ac:spMk id="6" creationId="{E82C1C0E-BFB3-DB50-8477-CD36F3F670AE}"/>
          </ac:spMkLst>
        </pc:spChg>
        <pc:picChg chg="add mod">
          <ac:chgData name="Magdalena Sulowska" userId="2120b2bd-5052-460d-966f-61beb495d20c" providerId="ADAL" clId="{6EB5E8A8-9AE3-40A7-85B6-ED3A2426A6BA}" dt="2026-03-25T08:30:47.395" v="371" actId="1076"/>
          <ac:picMkLst>
            <pc:docMk/>
            <pc:sldMk cId="2143598395" sldId="1705"/>
            <ac:picMk id="3" creationId="{BC789D90-8805-B868-5E4C-B385278AF281}"/>
          </ac:picMkLst>
        </pc:picChg>
      </pc:sldChg>
      <pc:sldChg chg="modSp add del mod">
        <pc:chgData name="Magdalena Sulowska" userId="2120b2bd-5052-460d-966f-61beb495d20c" providerId="ADAL" clId="{6EB5E8A8-9AE3-40A7-85B6-ED3A2426A6BA}" dt="2026-04-09T06:41:29.239" v="5315" actId="2696"/>
        <pc:sldMkLst>
          <pc:docMk/>
          <pc:sldMk cId="202069029" sldId="1707"/>
        </pc:sldMkLst>
      </pc:sldChg>
      <pc:sldChg chg="modSp mod">
        <pc:chgData name="Magdalena Sulowska" userId="2120b2bd-5052-460d-966f-61beb495d20c" providerId="ADAL" clId="{6EB5E8A8-9AE3-40A7-85B6-ED3A2426A6BA}" dt="2026-03-25T07:55:27.776" v="253" actId="1076"/>
        <pc:sldMkLst>
          <pc:docMk/>
          <pc:sldMk cId="1544166315" sldId="1708"/>
        </pc:sldMkLst>
        <pc:spChg chg="mod">
          <ac:chgData name="Magdalena Sulowska" userId="2120b2bd-5052-460d-966f-61beb495d20c" providerId="ADAL" clId="{6EB5E8A8-9AE3-40A7-85B6-ED3A2426A6BA}" dt="2026-03-25T07:55:24.946" v="252" actId="1076"/>
          <ac:spMkLst>
            <pc:docMk/>
            <pc:sldMk cId="1544166315" sldId="1708"/>
            <ac:spMk id="5" creationId="{18884A40-DBBC-DF0D-F723-F4E8852D8030}"/>
          </ac:spMkLst>
        </pc:spChg>
        <pc:spChg chg="mod">
          <ac:chgData name="Magdalena Sulowska" userId="2120b2bd-5052-460d-966f-61beb495d20c" providerId="ADAL" clId="{6EB5E8A8-9AE3-40A7-85B6-ED3A2426A6BA}" dt="2026-03-25T07:55:27.776" v="253" actId="1076"/>
          <ac:spMkLst>
            <pc:docMk/>
            <pc:sldMk cId="1544166315" sldId="1708"/>
            <ac:spMk id="6" creationId="{25154353-6599-BBFE-80D0-955A38277E03}"/>
          </ac:spMkLst>
        </pc:spChg>
      </pc:sldChg>
      <pc:sldChg chg="modSp mod">
        <pc:chgData name="Magdalena Sulowska" userId="2120b2bd-5052-460d-966f-61beb495d20c" providerId="ADAL" clId="{6EB5E8A8-9AE3-40A7-85B6-ED3A2426A6BA}" dt="2026-03-25T07:55:31.352" v="254" actId="1076"/>
        <pc:sldMkLst>
          <pc:docMk/>
          <pc:sldMk cId="2093756012" sldId="1709"/>
        </pc:sldMkLst>
        <pc:spChg chg="mod">
          <ac:chgData name="Magdalena Sulowska" userId="2120b2bd-5052-460d-966f-61beb495d20c" providerId="ADAL" clId="{6EB5E8A8-9AE3-40A7-85B6-ED3A2426A6BA}" dt="2026-03-25T07:55:31.352" v="254" actId="1076"/>
          <ac:spMkLst>
            <pc:docMk/>
            <pc:sldMk cId="2093756012" sldId="1709"/>
            <ac:spMk id="5" creationId="{E79259E7-E655-2C87-F3AB-B74F9E60074E}"/>
          </ac:spMkLst>
        </pc:spChg>
      </pc:sldChg>
      <pc:sldChg chg="modSp mod">
        <pc:chgData name="Magdalena Sulowska" userId="2120b2bd-5052-460d-966f-61beb495d20c" providerId="ADAL" clId="{6EB5E8A8-9AE3-40A7-85B6-ED3A2426A6BA}" dt="2026-03-25T11:40:21.617" v="2482" actId="20577"/>
        <pc:sldMkLst>
          <pc:docMk/>
          <pc:sldMk cId="146187550" sldId="1710"/>
        </pc:sldMkLst>
        <pc:spChg chg="mod">
          <ac:chgData name="Magdalena Sulowska" userId="2120b2bd-5052-460d-966f-61beb495d20c" providerId="ADAL" clId="{6EB5E8A8-9AE3-40A7-85B6-ED3A2426A6BA}" dt="2026-03-25T07:55:40.350" v="255" actId="1076"/>
          <ac:spMkLst>
            <pc:docMk/>
            <pc:sldMk cId="146187550" sldId="1710"/>
            <ac:spMk id="5" creationId="{A1FE75A8-FB9D-C3EB-2199-679A99E0DD66}"/>
          </ac:spMkLst>
        </pc:spChg>
        <pc:spChg chg="mod">
          <ac:chgData name="Magdalena Sulowska" userId="2120b2bd-5052-460d-966f-61beb495d20c" providerId="ADAL" clId="{6EB5E8A8-9AE3-40A7-85B6-ED3A2426A6BA}" dt="2026-03-25T11:40:21.617" v="2482" actId="20577"/>
          <ac:spMkLst>
            <pc:docMk/>
            <pc:sldMk cId="146187550" sldId="1710"/>
            <ac:spMk id="6" creationId="{566E69A2-6C3C-9B00-1648-BA18800C73EA}"/>
          </ac:spMkLst>
        </pc:spChg>
      </pc:sldChg>
      <pc:sldChg chg="modSp mod">
        <pc:chgData name="Magdalena Sulowska" userId="2120b2bd-5052-460d-966f-61beb495d20c" providerId="ADAL" clId="{6EB5E8A8-9AE3-40A7-85B6-ED3A2426A6BA}" dt="2026-03-30T05:58:12.532" v="3989" actId="1076"/>
        <pc:sldMkLst>
          <pc:docMk/>
          <pc:sldMk cId="240481407" sldId="1711"/>
        </pc:sldMkLst>
        <pc:spChg chg="mod">
          <ac:chgData name="Magdalena Sulowska" userId="2120b2bd-5052-460d-966f-61beb495d20c" providerId="ADAL" clId="{6EB5E8A8-9AE3-40A7-85B6-ED3A2426A6BA}" dt="2026-03-30T05:58:12.532" v="3989" actId="1076"/>
          <ac:spMkLst>
            <pc:docMk/>
            <pc:sldMk cId="240481407" sldId="1711"/>
            <ac:spMk id="6" creationId="{D0880A46-EF5D-B4D2-D216-6467E09E4033}"/>
          </ac:spMkLst>
        </pc:spChg>
      </pc:sldChg>
      <pc:sldChg chg="addSp modSp mod">
        <pc:chgData name="Magdalena Sulowska" userId="2120b2bd-5052-460d-966f-61beb495d20c" providerId="ADAL" clId="{6EB5E8A8-9AE3-40A7-85B6-ED3A2426A6BA}" dt="2026-03-25T08:37:44.056" v="547" actId="1076"/>
        <pc:sldMkLst>
          <pc:docMk/>
          <pc:sldMk cId="3525310673" sldId="1717"/>
        </pc:sldMkLst>
        <pc:spChg chg="mod">
          <ac:chgData name="Magdalena Sulowska" userId="2120b2bd-5052-460d-966f-61beb495d20c" providerId="ADAL" clId="{6EB5E8A8-9AE3-40A7-85B6-ED3A2426A6BA}" dt="2026-03-25T08:37:32.864" v="543" actId="20577"/>
          <ac:spMkLst>
            <pc:docMk/>
            <pc:sldMk cId="3525310673" sldId="1717"/>
            <ac:spMk id="6" creationId="{2CA2EA15-8709-DFB1-895E-887431947F11}"/>
          </ac:spMkLst>
        </pc:spChg>
        <pc:picChg chg="add mod">
          <ac:chgData name="Magdalena Sulowska" userId="2120b2bd-5052-460d-966f-61beb495d20c" providerId="ADAL" clId="{6EB5E8A8-9AE3-40A7-85B6-ED3A2426A6BA}" dt="2026-03-25T08:37:44.056" v="547" actId="1076"/>
          <ac:picMkLst>
            <pc:docMk/>
            <pc:sldMk cId="3525310673" sldId="1717"/>
            <ac:picMk id="2" creationId="{B339C261-7189-C00E-99E8-F9D5EE8AE17F}"/>
          </ac:picMkLst>
        </pc:picChg>
      </pc:sldChg>
      <pc:sldChg chg="modSp mod">
        <pc:chgData name="Magdalena Sulowska" userId="2120b2bd-5052-460d-966f-61beb495d20c" providerId="ADAL" clId="{6EB5E8A8-9AE3-40A7-85B6-ED3A2426A6BA}" dt="2026-03-25T08:35:47.816" v="489" actId="1076"/>
        <pc:sldMkLst>
          <pc:docMk/>
          <pc:sldMk cId="3283181127" sldId="1718"/>
        </pc:sldMkLst>
        <pc:spChg chg="mod">
          <ac:chgData name="Magdalena Sulowska" userId="2120b2bd-5052-460d-966f-61beb495d20c" providerId="ADAL" clId="{6EB5E8A8-9AE3-40A7-85B6-ED3A2426A6BA}" dt="2026-03-25T08:35:38.016" v="486" actId="1076"/>
          <ac:spMkLst>
            <pc:docMk/>
            <pc:sldMk cId="3283181127" sldId="1718"/>
            <ac:spMk id="6" creationId="{BD07FD5A-8F85-67D6-0D3C-EF111750566E}"/>
          </ac:spMkLst>
        </pc:spChg>
        <pc:picChg chg="mod">
          <ac:chgData name="Magdalena Sulowska" userId="2120b2bd-5052-460d-966f-61beb495d20c" providerId="ADAL" clId="{6EB5E8A8-9AE3-40A7-85B6-ED3A2426A6BA}" dt="2026-03-25T08:35:47.816" v="489" actId="1076"/>
          <ac:picMkLst>
            <pc:docMk/>
            <pc:sldMk cId="3283181127" sldId="1718"/>
            <ac:picMk id="7" creationId="{B0F8FF08-A18A-596A-9315-D30FFCA31193}"/>
          </ac:picMkLst>
        </pc:picChg>
      </pc:sldChg>
      <pc:sldChg chg="addSp delSp modSp add mod">
        <pc:chgData name="Magdalena Sulowska" userId="2120b2bd-5052-460d-966f-61beb495d20c" providerId="ADAL" clId="{6EB5E8A8-9AE3-40A7-85B6-ED3A2426A6BA}" dt="2026-03-31T06:25:47.407" v="4867" actId="14100"/>
        <pc:sldMkLst>
          <pc:docMk/>
          <pc:sldMk cId="2817257880" sldId="1722"/>
        </pc:sldMkLst>
        <pc:spChg chg="mod">
          <ac:chgData name="Magdalena Sulowska" userId="2120b2bd-5052-460d-966f-61beb495d20c" providerId="ADAL" clId="{6EB5E8A8-9AE3-40A7-85B6-ED3A2426A6BA}" dt="2026-03-31T06:24:49.615" v="4835" actId="20577"/>
          <ac:spMkLst>
            <pc:docMk/>
            <pc:sldMk cId="2817257880" sldId="1722"/>
            <ac:spMk id="4" creationId="{9A6E04DF-3FBD-453E-15B4-E0D32CF73DFD}"/>
          </ac:spMkLst>
        </pc:spChg>
        <pc:spChg chg="mod">
          <ac:chgData name="Magdalena Sulowska" userId="2120b2bd-5052-460d-966f-61beb495d20c" providerId="ADAL" clId="{6EB5E8A8-9AE3-40A7-85B6-ED3A2426A6BA}" dt="2026-03-31T06:25:23.080" v="4863" actId="20577"/>
          <ac:spMkLst>
            <pc:docMk/>
            <pc:sldMk cId="2817257880" sldId="1722"/>
            <ac:spMk id="6" creationId="{3AC1DC54-866E-DAA4-1792-2950AB862BA7}"/>
          </ac:spMkLst>
        </pc:spChg>
        <pc:picChg chg="add mod">
          <ac:chgData name="Magdalena Sulowska" userId="2120b2bd-5052-460d-966f-61beb495d20c" providerId="ADAL" clId="{6EB5E8A8-9AE3-40A7-85B6-ED3A2426A6BA}" dt="2026-03-31T06:25:47.407" v="4867" actId="14100"/>
          <ac:picMkLst>
            <pc:docMk/>
            <pc:sldMk cId="2817257880" sldId="1722"/>
            <ac:picMk id="7" creationId="{3A720C9B-9D78-F08F-1937-4EC72D19C521}"/>
          </ac:picMkLst>
        </pc:picChg>
      </pc:sldChg>
      <pc:sldChg chg="addSp modSp add mod">
        <pc:chgData name="Magdalena Sulowska" userId="2120b2bd-5052-460d-966f-61beb495d20c" providerId="ADAL" clId="{6EB5E8A8-9AE3-40A7-85B6-ED3A2426A6BA}" dt="2026-03-31T06:26:01.453" v="4870" actId="1076"/>
        <pc:sldMkLst>
          <pc:docMk/>
          <pc:sldMk cId="2646933529" sldId="1723"/>
        </pc:sldMkLst>
        <pc:spChg chg="mod">
          <ac:chgData name="Magdalena Sulowska" userId="2120b2bd-5052-460d-966f-61beb495d20c" providerId="ADAL" clId="{6EB5E8A8-9AE3-40A7-85B6-ED3A2426A6BA}" dt="2026-03-31T06:24:25.203" v="4828" actId="113"/>
          <ac:spMkLst>
            <pc:docMk/>
            <pc:sldMk cId="2646933529" sldId="1723"/>
            <ac:spMk id="6" creationId="{40134E07-0147-70CB-5DE4-206363DBE31A}"/>
          </ac:spMkLst>
        </pc:spChg>
        <pc:picChg chg="add mod">
          <ac:chgData name="Magdalena Sulowska" userId="2120b2bd-5052-460d-966f-61beb495d20c" providerId="ADAL" clId="{6EB5E8A8-9AE3-40A7-85B6-ED3A2426A6BA}" dt="2026-03-31T06:26:01.453" v="4870" actId="1076"/>
          <ac:picMkLst>
            <pc:docMk/>
            <pc:sldMk cId="2646933529" sldId="1723"/>
            <ac:picMk id="2" creationId="{CA9A8F2D-53B6-DCB3-238A-B74BCF2C7673}"/>
          </ac:picMkLst>
        </pc:picChg>
      </pc:sldChg>
      <pc:sldChg chg="addSp modSp add mod">
        <pc:chgData name="Magdalena Sulowska" userId="2120b2bd-5052-460d-966f-61beb495d20c" providerId="ADAL" clId="{6EB5E8A8-9AE3-40A7-85B6-ED3A2426A6BA}" dt="2026-03-31T06:28:40.614" v="4949" actId="1076"/>
        <pc:sldMkLst>
          <pc:docMk/>
          <pc:sldMk cId="1288568270" sldId="1726"/>
        </pc:sldMkLst>
        <pc:spChg chg="mod">
          <ac:chgData name="Magdalena Sulowska" userId="2120b2bd-5052-460d-966f-61beb495d20c" providerId="ADAL" clId="{6EB5E8A8-9AE3-40A7-85B6-ED3A2426A6BA}" dt="2026-03-31T06:28:18.658" v="4946" actId="20577"/>
          <ac:spMkLst>
            <pc:docMk/>
            <pc:sldMk cId="1288568270" sldId="1726"/>
            <ac:spMk id="6" creationId="{D70622A7-4883-A970-ACB3-82D11A460334}"/>
          </ac:spMkLst>
        </pc:spChg>
        <pc:picChg chg="add mod">
          <ac:chgData name="Magdalena Sulowska" userId="2120b2bd-5052-460d-966f-61beb495d20c" providerId="ADAL" clId="{6EB5E8A8-9AE3-40A7-85B6-ED3A2426A6BA}" dt="2026-03-31T06:28:40.614" v="4949" actId="1076"/>
          <ac:picMkLst>
            <pc:docMk/>
            <pc:sldMk cId="1288568270" sldId="1726"/>
            <ac:picMk id="2" creationId="{01C0BF54-B51B-E491-7E3A-A364A6ED01EF}"/>
          </ac:picMkLst>
        </pc:picChg>
      </pc:sldChg>
      <pc:sldChg chg="modSp add mod">
        <pc:chgData name="Magdalena Sulowska" userId="2120b2bd-5052-460d-966f-61beb495d20c" providerId="ADAL" clId="{6EB5E8A8-9AE3-40A7-85B6-ED3A2426A6BA}" dt="2026-03-31T06:19:17.526" v="4696" actId="1076"/>
        <pc:sldMkLst>
          <pc:docMk/>
          <pc:sldMk cId="1712095057" sldId="1729"/>
        </pc:sldMkLst>
        <pc:spChg chg="mod">
          <ac:chgData name="Magdalena Sulowska" userId="2120b2bd-5052-460d-966f-61beb495d20c" providerId="ADAL" clId="{6EB5E8A8-9AE3-40A7-85B6-ED3A2426A6BA}" dt="2026-03-31T06:18:58.885" v="4691" actId="20577"/>
          <ac:spMkLst>
            <pc:docMk/>
            <pc:sldMk cId="1712095057" sldId="1729"/>
            <ac:spMk id="6" creationId="{94D20098-AB5B-1B3D-B8B1-588FB1BFCEEE}"/>
          </ac:spMkLst>
        </pc:spChg>
        <pc:picChg chg="mod">
          <ac:chgData name="Magdalena Sulowska" userId="2120b2bd-5052-460d-966f-61beb495d20c" providerId="ADAL" clId="{6EB5E8A8-9AE3-40A7-85B6-ED3A2426A6BA}" dt="2026-03-31T06:19:17.526" v="4696" actId="1076"/>
          <ac:picMkLst>
            <pc:docMk/>
            <pc:sldMk cId="1712095057" sldId="1729"/>
            <ac:picMk id="3" creationId="{E2B2F035-B794-8F4F-B849-22B0AF36264E}"/>
          </ac:picMkLst>
        </pc:picChg>
      </pc:sldChg>
      <pc:sldChg chg="modSp add mod">
        <pc:chgData name="Magdalena Sulowska" userId="2120b2bd-5052-460d-966f-61beb495d20c" providerId="ADAL" clId="{6EB5E8A8-9AE3-40A7-85B6-ED3A2426A6BA}" dt="2026-03-31T06:19:31.468" v="4698" actId="27636"/>
        <pc:sldMkLst>
          <pc:docMk/>
          <pc:sldMk cId="2328658279" sldId="1731"/>
        </pc:sldMkLst>
        <pc:spChg chg="mod">
          <ac:chgData name="Magdalena Sulowska" userId="2120b2bd-5052-460d-966f-61beb495d20c" providerId="ADAL" clId="{6EB5E8A8-9AE3-40A7-85B6-ED3A2426A6BA}" dt="2026-03-31T06:11:46.236" v="4551" actId="27636"/>
          <ac:spMkLst>
            <pc:docMk/>
            <pc:sldMk cId="2328658279" sldId="1731"/>
            <ac:spMk id="4" creationId="{0613BE7F-CD3C-FF65-79AB-A9D12056E17C}"/>
          </ac:spMkLst>
        </pc:spChg>
        <pc:spChg chg="mod">
          <ac:chgData name="Magdalena Sulowska" userId="2120b2bd-5052-460d-966f-61beb495d20c" providerId="ADAL" clId="{6EB5E8A8-9AE3-40A7-85B6-ED3A2426A6BA}" dt="2026-03-31T06:19:31.468" v="4698" actId="27636"/>
          <ac:spMkLst>
            <pc:docMk/>
            <pc:sldMk cId="2328658279" sldId="1731"/>
            <ac:spMk id="6" creationId="{5B09D9BC-295C-C631-27B9-217270607908}"/>
          </ac:spMkLst>
        </pc:spChg>
        <pc:picChg chg="mod">
          <ac:chgData name="Magdalena Sulowska" userId="2120b2bd-5052-460d-966f-61beb495d20c" providerId="ADAL" clId="{6EB5E8A8-9AE3-40A7-85B6-ED3A2426A6BA}" dt="2026-03-31T06:12:51.307" v="4603" actId="1076"/>
          <ac:picMkLst>
            <pc:docMk/>
            <pc:sldMk cId="2328658279" sldId="1731"/>
            <ac:picMk id="5" creationId="{F009E9B6-6A21-24BE-7362-336359D47FBD}"/>
          </ac:picMkLst>
        </pc:picChg>
      </pc:sldChg>
      <pc:sldChg chg="modSp add mod">
        <pc:chgData name="Magdalena Sulowska" userId="2120b2bd-5052-460d-966f-61beb495d20c" providerId="ADAL" clId="{6EB5E8A8-9AE3-40A7-85B6-ED3A2426A6BA}" dt="2026-03-31T06:14:27.936" v="4639" actId="1076"/>
        <pc:sldMkLst>
          <pc:docMk/>
          <pc:sldMk cId="1601468938" sldId="1732"/>
        </pc:sldMkLst>
        <pc:spChg chg="mod">
          <ac:chgData name="Magdalena Sulowska" userId="2120b2bd-5052-460d-966f-61beb495d20c" providerId="ADAL" clId="{6EB5E8A8-9AE3-40A7-85B6-ED3A2426A6BA}" dt="2026-03-31T06:14:25.473" v="4638" actId="27636"/>
          <ac:spMkLst>
            <pc:docMk/>
            <pc:sldMk cId="1601468938" sldId="1732"/>
            <ac:spMk id="6" creationId="{FB7FFA2B-9FAC-7300-3174-53C7297B8E55}"/>
          </ac:spMkLst>
        </pc:spChg>
        <pc:picChg chg="mod">
          <ac:chgData name="Magdalena Sulowska" userId="2120b2bd-5052-460d-966f-61beb495d20c" providerId="ADAL" clId="{6EB5E8A8-9AE3-40A7-85B6-ED3A2426A6BA}" dt="2026-03-31T06:14:27.936" v="4639" actId="1076"/>
          <ac:picMkLst>
            <pc:docMk/>
            <pc:sldMk cId="1601468938" sldId="1732"/>
            <ac:picMk id="7" creationId="{401BFFBF-C0AC-3411-0D3F-7C31D048618A}"/>
          </ac:picMkLst>
        </pc:picChg>
      </pc:sldChg>
      <pc:sldChg chg="add">
        <pc:chgData name="Magdalena Sulowska" userId="2120b2bd-5052-460d-966f-61beb495d20c" providerId="ADAL" clId="{6EB5E8A8-9AE3-40A7-85B6-ED3A2426A6BA}" dt="2026-03-31T06:31:56.296" v="4963"/>
        <pc:sldMkLst>
          <pc:docMk/>
          <pc:sldMk cId="586528253" sldId="1739"/>
        </pc:sldMkLst>
      </pc:sldChg>
      <pc:sldChg chg="modSp add mod">
        <pc:chgData name="Magdalena Sulowska" userId="2120b2bd-5052-460d-966f-61beb495d20c" providerId="ADAL" clId="{6EB5E8A8-9AE3-40A7-85B6-ED3A2426A6BA}" dt="2026-03-31T06:32:21.930" v="4978" actId="20577"/>
        <pc:sldMkLst>
          <pc:docMk/>
          <pc:sldMk cId="2558498074" sldId="1740"/>
        </pc:sldMkLst>
        <pc:spChg chg="mod">
          <ac:chgData name="Magdalena Sulowska" userId="2120b2bd-5052-460d-966f-61beb495d20c" providerId="ADAL" clId="{6EB5E8A8-9AE3-40A7-85B6-ED3A2426A6BA}" dt="2026-03-31T06:32:21.930" v="4978" actId="20577"/>
          <ac:spMkLst>
            <pc:docMk/>
            <pc:sldMk cId="2558498074" sldId="1740"/>
            <ac:spMk id="6" creationId="{3253498B-5EC1-EE7A-8C60-E6A531175EC9}"/>
          </ac:spMkLst>
        </pc:spChg>
      </pc:sldChg>
      <pc:sldChg chg="modSp add mod">
        <pc:chgData name="Magdalena Sulowska" userId="2120b2bd-5052-460d-966f-61beb495d20c" providerId="ADAL" clId="{6EB5E8A8-9AE3-40A7-85B6-ED3A2426A6BA}" dt="2026-03-31T06:32:47.379" v="4984" actId="123"/>
        <pc:sldMkLst>
          <pc:docMk/>
          <pc:sldMk cId="1536985051" sldId="1741"/>
        </pc:sldMkLst>
        <pc:spChg chg="mod">
          <ac:chgData name="Magdalena Sulowska" userId="2120b2bd-5052-460d-966f-61beb495d20c" providerId="ADAL" clId="{6EB5E8A8-9AE3-40A7-85B6-ED3A2426A6BA}" dt="2026-03-31T06:32:47.379" v="4984" actId="123"/>
          <ac:spMkLst>
            <pc:docMk/>
            <pc:sldMk cId="1536985051" sldId="1741"/>
            <ac:spMk id="6" creationId="{FCB05B68-9283-C9AE-56F0-7B8EDB299887}"/>
          </ac:spMkLst>
        </pc:spChg>
        <pc:picChg chg="mod">
          <ac:chgData name="Magdalena Sulowska" userId="2120b2bd-5052-460d-966f-61beb495d20c" providerId="ADAL" clId="{6EB5E8A8-9AE3-40A7-85B6-ED3A2426A6BA}" dt="2026-03-31T06:32:44.793" v="4983" actId="1076"/>
          <ac:picMkLst>
            <pc:docMk/>
            <pc:sldMk cId="1536985051" sldId="1741"/>
            <ac:picMk id="2" creationId="{0A22A75A-20AA-E228-D796-AD8BC754128A}"/>
          </ac:picMkLst>
        </pc:picChg>
      </pc:sldChg>
      <pc:sldChg chg="modSp mod">
        <pc:chgData name="Magdalena Sulowska" userId="2120b2bd-5052-460d-966f-61beb495d20c" providerId="ADAL" clId="{6EB5E8A8-9AE3-40A7-85B6-ED3A2426A6BA}" dt="2026-03-25T11:34:21.910" v="2481" actId="113"/>
        <pc:sldMkLst>
          <pc:docMk/>
          <pc:sldMk cId="1378813880" sldId="1745"/>
        </pc:sldMkLst>
        <pc:spChg chg="mod">
          <ac:chgData name="Magdalena Sulowska" userId="2120b2bd-5052-460d-966f-61beb495d20c" providerId="ADAL" clId="{6EB5E8A8-9AE3-40A7-85B6-ED3A2426A6BA}" dt="2026-03-25T11:34:21.910" v="2481" actId="113"/>
          <ac:spMkLst>
            <pc:docMk/>
            <pc:sldMk cId="1378813880" sldId="1745"/>
            <ac:spMk id="6" creationId="{1ADDFFE2-48E4-7BCC-8534-786CB9EB8DBE}"/>
          </ac:spMkLst>
        </pc:spChg>
      </pc:sldChg>
      <pc:sldChg chg="modSp mod">
        <pc:chgData name="Magdalena Sulowska" userId="2120b2bd-5052-460d-966f-61beb495d20c" providerId="ADAL" clId="{6EB5E8A8-9AE3-40A7-85B6-ED3A2426A6BA}" dt="2026-03-30T06:39:24.557" v="4440" actId="20577"/>
        <pc:sldMkLst>
          <pc:docMk/>
          <pc:sldMk cId="2018360696" sldId="1746"/>
        </pc:sldMkLst>
        <pc:spChg chg="mod">
          <ac:chgData name="Magdalena Sulowska" userId="2120b2bd-5052-460d-966f-61beb495d20c" providerId="ADAL" clId="{6EB5E8A8-9AE3-40A7-85B6-ED3A2426A6BA}" dt="2026-03-30T06:39:24.557" v="4440" actId="20577"/>
          <ac:spMkLst>
            <pc:docMk/>
            <pc:sldMk cId="2018360696" sldId="1746"/>
            <ac:spMk id="6" creationId="{7537696D-163A-9733-63C5-E9180B5990B4}"/>
          </ac:spMkLst>
        </pc:spChg>
      </pc:sldChg>
      <pc:sldChg chg="delSp modSp mod">
        <pc:chgData name="Magdalena Sulowska" userId="2120b2bd-5052-460d-966f-61beb495d20c" providerId="ADAL" clId="{6EB5E8A8-9AE3-40A7-85B6-ED3A2426A6BA}" dt="2026-03-30T05:54:27.822" v="3914" actId="1076"/>
        <pc:sldMkLst>
          <pc:docMk/>
          <pc:sldMk cId="550780581" sldId="1748"/>
        </pc:sldMkLst>
        <pc:spChg chg="mod">
          <ac:chgData name="Magdalena Sulowska" userId="2120b2bd-5052-460d-966f-61beb495d20c" providerId="ADAL" clId="{6EB5E8A8-9AE3-40A7-85B6-ED3A2426A6BA}" dt="2026-03-25T07:49:04.090" v="208" actId="20577"/>
          <ac:spMkLst>
            <pc:docMk/>
            <pc:sldMk cId="550780581" sldId="1748"/>
            <ac:spMk id="4" creationId="{1CD5F9D8-5D32-682A-BA6E-5A0762A492A6}"/>
          </ac:spMkLst>
        </pc:spChg>
        <pc:spChg chg="mod">
          <ac:chgData name="Magdalena Sulowska" userId="2120b2bd-5052-460d-966f-61beb495d20c" providerId="ADAL" clId="{6EB5E8A8-9AE3-40A7-85B6-ED3A2426A6BA}" dt="2026-03-30T05:54:23.821" v="3912" actId="20577"/>
          <ac:spMkLst>
            <pc:docMk/>
            <pc:sldMk cId="550780581" sldId="1748"/>
            <ac:spMk id="7" creationId="{62E400B5-C486-8967-AB8E-90893963485B}"/>
          </ac:spMkLst>
        </pc:spChg>
        <pc:picChg chg="mod">
          <ac:chgData name="Magdalena Sulowska" userId="2120b2bd-5052-460d-966f-61beb495d20c" providerId="ADAL" clId="{6EB5E8A8-9AE3-40A7-85B6-ED3A2426A6BA}" dt="2026-03-30T05:54:27.822" v="3914" actId="1076"/>
          <ac:picMkLst>
            <pc:docMk/>
            <pc:sldMk cId="550780581" sldId="1748"/>
            <ac:picMk id="12" creationId="{BC8055E4-B75C-57A6-F42F-3928DCEBEEBA}"/>
          </ac:picMkLst>
        </pc:picChg>
      </pc:sldChg>
      <pc:sldChg chg="addSp delSp modSp mod">
        <pc:chgData name="Magdalena Sulowska" userId="2120b2bd-5052-460d-966f-61beb495d20c" providerId="ADAL" clId="{6EB5E8A8-9AE3-40A7-85B6-ED3A2426A6BA}" dt="2026-03-30T05:55:35.097" v="3955" actId="1076"/>
        <pc:sldMkLst>
          <pc:docMk/>
          <pc:sldMk cId="2024288709" sldId="1750"/>
        </pc:sldMkLst>
        <pc:spChg chg="mod">
          <ac:chgData name="Magdalena Sulowska" userId="2120b2bd-5052-460d-966f-61beb495d20c" providerId="ADAL" clId="{6EB5E8A8-9AE3-40A7-85B6-ED3A2426A6BA}" dt="2026-03-25T07:50:07.726" v="229" actId="20577"/>
          <ac:spMkLst>
            <pc:docMk/>
            <pc:sldMk cId="2024288709" sldId="1750"/>
            <ac:spMk id="4" creationId="{257B22AD-5C8E-93CF-79AF-70D579758AD1}"/>
          </ac:spMkLst>
        </pc:spChg>
        <pc:spChg chg="mod">
          <ac:chgData name="Magdalena Sulowska" userId="2120b2bd-5052-460d-966f-61beb495d20c" providerId="ADAL" clId="{6EB5E8A8-9AE3-40A7-85B6-ED3A2426A6BA}" dt="2026-03-30T05:55:24.135" v="3952" actId="20577"/>
          <ac:spMkLst>
            <pc:docMk/>
            <pc:sldMk cId="2024288709" sldId="1750"/>
            <ac:spMk id="9" creationId="{7D8F7B01-9DA2-9B88-1732-C09A71A1DB14}"/>
          </ac:spMkLst>
        </pc:spChg>
        <pc:picChg chg="add mod">
          <ac:chgData name="Magdalena Sulowska" userId="2120b2bd-5052-460d-966f-61beb495d20c" providerId="ADAL" clId="{6EB5E8A8-9AE3-40A7-85B6-ED3A2426A6BA}" dt="2026-03-30T05:55:35.097" v="3955" actId="1076"/>
          <ac:picMkLst>
            <pc:docMk/>
            <pc:sldMk cId="2024288709" sldId="1750"/>
            <ac:picMk id="7" creationId="{DCE6E79E-CD3D-77DD-196E-DE393E96A109}"/>
          </ac:picMkLst>
        </pc:picChg>
      </pc:sldChg>
      <pc:sldChg chg="add">
        <pc:chgData name="Magdalena Sulowska" userId="2120b2bd-5052-460d-966f-61beb495d20c" providerId="ADAL" clId="{6EB5E8A8-9AE3-40A7-85B6-ED3A2426A6BA}" dt="2026-03-25T07:46:06.487" v="186"/>
        <pc:sldMkLst>
          <pc:docMk/>
          <pc:sldMk cId="2500093412" sldId="1754"/>
        </pc:sldMkLst>
      </pc:sldChg>
      <pc:sldChg chg="addSp delSp modSp add mod">
        <pc:chgData name="Magdalena Sulowska" userId="2120b2bd-5052-460d-966f-61beb495d20c" providerId="ADAL" clId="{6EB5E8A8-9AE3-40A7-85B6-ED3A2426A6BA}" dt="2026-03-25T08:45:03.751" v="714" actId="1076"/>
        <pc:sldMkLst>
          <pc:docMk/>
          <pc:sldMk cId="4203744953" sldId="1755"/>
        </pc:sldMkLst>
        <pc:spChg chg="mod">
          <ac:chgData name="Magdalena Sulowska" userId="2120b2bd-5052-460d-966f-61beb495d20c" providerId="ADAL" clId="{6EB5E8A8-9AE3-40A7-85B6-ED3A2426A6BA}" dt="2026-03-25T08:44:51.035" v="711" actId="115"/>
          <ac:spMkLst>
            <pc:docMk/>
            <pc:sldMk cId="4203744953" sldId="1755"/>
            <ac:spMk id="6" creationId="{A0472BDA-4EF7-1837-C3AA-B66F3A604BF9}"/>
          </ac:spMkLst>
        </pc:spChg>
        <pc:picChg chg="add mod">
          <ac:chgData name="Magdalena Sulowska" userId="2120b2bd-5052-460d-966f-61beb495d20c" providerId="ADAL" clId="{6EB5E8A8-9AE3-40A7-85B6-ED3A2426A6BA}" dt="2026-03-25T08:45:03.751" v="714" actId="1076"/>
          <ac:picMkLst>
            <pc:docMk/>
            <pc:sldMk cId="4203744953" sldId="1755"/>
            <ac:picMk id="3" creationId="{C4B7FABB-D6DA-6507-92FD-ACDF282BD311}"/>
          </ac:picMkLst>
        </pc:picChg>
      </pc:sldChg>
      <pc:sldChg chg="addSp delSp modSp add mod">
        <pc:chgData name="Magdalena Sulowska" userId="2120b2bd-5052-460d-966f-61beb495d20c" providerId="ADAL" clId="{6EB5E8A8-9AE3-40A7-85B6-ED3A2426A6BA}" dt="2026-03-25T08:49:02.615" v="783" actId="1076"/>
        <pc:sldMkLst>
          <pc:docMk/>
          <pc:sldMk cId="66949566" sldId="1756"/>
        </pc:sldMkLst>
        <pc:spChg chg="mod">
          <ac:chgData name="Magdalena Sulowska" userId="2120b2bd-5052-460d-966f-61beb495d20c" providerId="ADAL" clId="{6EB5E8A8-9AE3-40A7-85B6-ED3A2426A6BA}" dt="2026-03-25T08:48:41.895" v="777" actId="1076"/>
          <ac:spMkLst>
            <pc:docMk/>
            <pc:sldMk cId="66949566" sldId="1756"/>
            <ac:spMk id="6" creationId="{7961E288-DD19-AD70-CEAF-ECDC6D191598}"/>
          </ac:spMkLst>
        </pc:spChg>
        <pc:picChg chg="add mod">
          <ac:chgData name="Magdalena Sulowska" userId="2120b2bd-5052-460d-966f-61beb495d20c" providerId="ADAL" clId="{6EB5E8A8-9AE3-40A7-85B6-ED3A2426A6BA}" dt="2026-03-25T08:49:02.615" v="783" actId="1076"/>
          <ac:picMkLst>
            <pc:docMk/>
            <pc:sldMk cId="66949566" sldId="1756"/>
            <ac:picMk id="2" creationId="{2E63A525-5F8E-1134-70FF-1088F2EF731B}"/>
          </ac:picMkLst>
        </pc:picChg>
      </pc:sldChg>
      <pc:sldChg chg="addSp delSp modSp add mod">
        <pc:chgData name="Magdalena Sulowska" userId="2120b2bd-5052-460d-966f-61beb495d20c" providerId="ADAL" clId="{6EB5E8A8-9AE3-40A7-85B6-ED3A2426A6BA}" dt="2026-03-25T08:51:46.245" v="815" actId="1076"/>
        <pc:sldMkLst>
          <pc:docMk/>
          <pc:sldMk cId="3973493585" sldId="1757"/>
        </pc:sldMkLst>
        <pc:spChg chg="mod">
          <ac:chgData name="Magdalena Sulowska" userId="2120b2bd-5052-460d-966f-61beb495d20c" providerId="ADAL" clId="{6EB5E8A8-9AE3-40A7-85B6-ED3A2426A6BA}" dt="2026-03-25T08:51:32.424" v="813" actId="20577"/>
          <ac:spMkLst>
            <pc:docMk/>
            <pc:sldMk cId="3973493585" sldId="1757"/>
            <ac:spMk id="6" creationId="{0D0D494A-FA5F-D943-4C7C-F1ECAE3ACB8D}"/>
          </ac:spMkLst>
        </pc:spChg>
        <pc:picChg chg="add mod">
          <ac:chgData name="Magdalena Sulowska" userId="2120b2bd-5052-460d-966f-61beb495d20c" providerId="ADAL" clId="{6EB5E8A8-9AE3-40A7-85B6-ED3A2426A6BA}" dt="2026-03-25T08:51:46.245" v="815" actId="1076"/>
          <ac:picMkLst>
            <pc:docMk/>
            <pc:sldMk cId="3973493585" sldId="1757"/>
            <ac:picMk id="3" creationId="{AE116907-D11B-E122-BB5E-1D42D207811D}"/>
          </ac:picMkLst>
        </pc:picChg>
      </pc:sldChg>
      <pc:sldChg chg="addSp delSp modSp add mod">
        <pc:chgData name="Magdalena Sulowska" userId="2120b2bd-5052-460d-966f-61beb495d20c" providerId="ADAL" clId="{6EB5E8A8-9AE3-40A7-85B6-ED3A2426A6BA}" dt="2026-03-25T08:54:07.775" v="846" actId="14100"/>
        <pc:sldMkLst>
          <pc:docMk/>
          <pc:sldMk cId="1117813027" sldId="1758"/>
        </pc:sldMkLst>
        <pc:spChg chg="mod">
          <ac:chgData name="Magdalena Sulowska" userId="2120b2bd-5052-460d-966f-61beb495d20c" providerId="ADAL" clId="{6EB5E8A8-9AE3-40A7-85B6-ED3A2426A6BA}" dt="2026-03-25T08:53:57.740" v="843"/>
          <ac:spMkLst>
            <pc:docMk/>
            <pc:sldMk cId="1117813027" sldId="1758"/>
            <ac:spMk id="6" creationId="{0A187841-67E8-7F5D-087C-4248C2CF195D}"/>
          </ac:spMkLst>
        </pc:spChg>
        <pc:picChg chg="add mod">
          <ac:chgData name="Magdalena Sulowska" userId="2120b2bd-5052-460d-966f-61beb495d20c" providerId="ADAL" clId="{6EB5E8A8-9AE3-40A7-85B6-ED3A2426A6BA}" dt="2026-03-25T08:54:07.775" v="846" actId="14100"/>
          <ac:picMkLst>
            <pc:docMk/>
            <pc:sldMk cId="1117813027" sldId="1758"/>
            <ac:picMk id="3" creationId="{BFB97FDC-115F-75B1-A712-223AC3E2D2B5}"/>
          </ac:picMkLst>
        </pc:picChg>
      </pc:sldChg>
      <pc:sldChg chg="addSp delSp modSp add mod">
        <pc:chgData name="Magdalena Sulowska" userId="2120b2bd-5052-460d-966f-61beb495d20c" providerId="ADAL" clId="{6EB5E8A8-9AE3-40A7-85B6-ED3A2426A6BA}" dt="2026-03-25T08:58:42.886" v="897" actId="1076"/>
        <pc:sldMkLst>
          <pc:docMk/>
          <pc:sldMk cId="2756207664" sldId="1759"/>
        </pc:sldMkLst>
        <pc:spChg chg="mod">
          <ac:chgData name="Magdalena Sulowska" userId="2120b2bd-5052-460d-966f-61beb495d20c" providerId="ADAL" clId="{6EB5E8A8-9AE3-40A7-85B6-ED3A2426A6BA}" dt="2026-03-25T08:58:33.253" v="895" actId="20577"/>
          <ac:spMkLst>
            <pc:docMk/>
            <pc:sldMk cId="2756207664" sldId="1759"/>
            <ac:spMk id="6" creationId="{60690B49-37BF-75D8-E40B-CD5BC5747183}"/>
          </ac:spMkLst>
        </pc:spChg>
        <pc:picChg chg="add mod">
          <ac:chgData name="Magdalena Sulowska" userId="2120b2bd-5052-460d-966f-61beb495d20c" providerId="ADAL" clId="{6EB5E8A8-9AE3-40A7-85B6-ED3A2426A6BA}" dt="2026-03-25T08:58:42.886" v="897" actId="1076"/>
          <ac:picMkLst>
            <pc:docMk/>
            <pc:sldMk cId="2756207664" sldId="1759"/>
            <ac:picMk id="2" creationId="{E0807840-DBBD-768C-0A79-E58C02262F49}"/>
          </ac:picMkLst>
        </pc:picChg>
      </pc:sldChg>
      <pc:sldChg chg="modSp add del mod">
        <pc:chgData name="Magdalena Sulowska" userId="2120b2bd-5052-460d-966f-61beb495d20c" providerId="ADAL" clId="{6EB5E8A8-9AE3-40A7-85B6-ED3A2426A6BA}" dt="2026-04-09T06:37:51.538" v="5276" actId="2696"/>
        <pc:sldMkLst>
          <pc:docMk/>
          <pc:sldMk cId="228936810" sldId="1772"/>
        </pc:sldMkLst>
      </pc:sldChg>
      <pc:sldChg chg="modSp add del mod">
        <pc:chgData name="Magdalena Sulowska" userId="2120b2bd-5052-460d-966f-61beb495d20c" providerId="ADAL" clId="{6EB5E8A8-9AE3-40A7-85B6-ED3A2426A6BA}" dt="2026-04-09T06:41:41.079" v="5317" actId="2696"/>
        <pc:sldMkLst>
          <pc:docMk/>
          <pc:sldMk cId="3192490970" sldId="1783"/>
        </pc:sldMkLst>
      </pc:sldChg>
      <pc:sldChg chg="modSp add del mod">
        <pc:chgData name="Magdalena Sulowska" userId="2120b2bd-5052-460d-966f-61beb495d20c" providerId="ADAL" clId="{6EB5E8A8-9AE3-40A7-85B6-ED3A2426A6BA}" dt="2026-04-09T06:41:43.499" v="5318" actId="2696"/>
        <pc:sldMkLst>
          <pc:docMk/>
          <pc:sldMk cId="3295434763" sldId="1784"/>
        </pc:sldMkLst>
      </pc:sldChg>
      <pc:sldChg chg="modSp add mod">
        <pc:chgData name="Magdalena Sulowska" userId="2120b2bd-5052-460d-966f-61beb495d20c" providerId="ADAL" clId="{6EB5E8A8-9AE3-40A7-85B6-ED3A2426A6BA}" dt="2026-03-25T12:15:27.914" v="2811" actId="20577"/>
        <pc:sldMkLst>
          <pc:docMk/>
          <pc:sldMk cId="3306320899" sldId="1785"/>
        </pc:sldMkLst>
        <pc:spChg chg="mod">
          <ac:chgData name="Magdalena Sulowska" userId="2120b2bd-5052-460d-966f-61beb495d20c" providerId="ADAL" clId="{6EB5E8A8-9AE3-40A7-85B6-ED3A2426A6BA}" dt="2026-03-25T12:15:24.407" v="2810" actId="20577"/>
          <ac:spMkLst>
            <pc:docMk/>
            <pc:sldMk cId="3306320899" sldId="1785"/>
            <ac:spMk id="4" creationId="{0F972B7F-BA00-CFDD-E279-390CD46339F3}"/>
          </ac:spMkLst>
        </pc:spChg>
        <pc:spChg chg="mod">
          <ac:chgData name="Magdalena Sulowska" userId="2120b2bd-5052-460d-966f-61beb495d20c" providerId="ADAL" clId="{6EB5E8A8-9AE3-40A7-85B6-ED3A2426A6BA}" dt="2026-03-25T12:15:27.914" v="2811" actId="20577"/>
          <ac:spMkLst>
            <pc:docMk/>
            <pc:sldMk cId="3306320899" sldId="1785"/>
            <ac:spMk id="6" creationId="{B3C54311-1CBE-019A-3B20-EE38D079C3BC}"/>
          </ac:spMkLst>
        </pc:spChg>
      </pc:sldChg>
      <pc:sldChg chg="modSp add mod">
        <pc:chgData name="Magdalena Sulowska" userId="2120b2bd-5052-460d-966f-61beb495d20c" providerId="ADAL" clId="{6EB5E8A8-9AE3-40A7-85B6-ED3A2426A6BA}" dt="2026-03-25T12:16:22.138" v="2815"/>
        <pc:sldMkLst>
          <pc:docMk/>
          <pc:sldMk cId="2366455279" sldId="1786"/>
        </pc:sldMkLst>
        <pc:spChg chg="mod">
          <ac:chgData name="Magdalena Sulowska" userId="2120b2bd-5052-460d-966f-61beb495d20c" providerId="ADAL" clId="{6EB5E8A8-9AE3-40A7-85B6-ED3A2426A6BA}" dt="2026-03-25T12:16:22.138" v="2815"/>
          <ac:spMkLst>
            <pc:docMk/>
            <pc:sldMk cId="2366455279" sldId="1786"/>
            <ac:spMk id="6" creationId="{F14DF086-C596-E743-783D-B3546633B570}"/>
          </ac:spMkLst>
        </pc:spChg>
      </pc:sldChg>
      <pc:sldChg chg="modSp add mod">
        <pc:chgData name="Magdalena Sulowska" userId="2120b2bd-5052-460d-966f-61beb495d20c" providerId="ADAL" clId="{6EB5E8A8-9AE3-40A7-85B6-ED3A2426A6BA}" dt="2026-03-25T12:17:00.253" v="2832"/>
        <pc:sldMkLst>
          <pc:docMk/>
          <pc:sldMk cId="2200943983" sldId="1787"/>
        </pc:sldMkLst>
        <pc:spChg chg="mod">
          <ac:chgData name="Magdalena Sulowska" userId="2120b2bd-5052-460d-966f-61beb495d20c" providerId="ADAL" clId="{6EB5E8A8-9AE3-40A7-85B6-ED3A2426A6BA}" dt="2026-03-25T12:16:36.851" v="2823" actId="20577"/>
          <ac:spMkLst>
            <pc:docMk/>
            <pc:sldMk cId="2200943983" sldId="1787"/>
            <ac:spMk id="4" creationId="{01B21F15-FF60-0570-B5FF-70259D398236}"/>
          </ac:spMkLst>
        </pc:spChg>
        <pc:spChg chg="mod">
          <ac:chgData name="Magdalena Sulowska" userId="2120b2bd-5052-460d-966f-61beb495d20c" providerId="ADAL" clId="{6EB5E8A8-9AE3-40A7-85B6-ED3A2426A6BA}" dt="2026-03-25T12:17:00.253" v="2832"/>
          <ac:spMkLst>
            <pc:docMk/>
            <pc:sldMk cId="2200943983" sldId="1787"/>
            <ac:spMk id="6" creationId="{C7AD40DB-C10C-8373-6563-59AD40F933A9}"/>
          </ac:spMkLst>
        </pc:spChg>
      </pc:sldChg>
      <pc:sldChg chg="addSp modSp add mod">
        <pc:chgData name="Magdalena Sulowska" userId="2120b2bd-5052-460d-966f-61beb495d20c" providerId="ADAL" clId="{6EB5E8A8-9AE3-40A7-85B6-ED3A2426A6BA}" dt="2026-03-25T12:17:55.841" v="2868" actId="22"/>
        <pc:sldMkLst>
          <pc:docMk/>
          <pc:sldMk cId="2054393075" sldId="1788"/>
        </pc:sldMkLst>
        <pc:spChg chg="mod">
          <ac:chgData name="Magdalena Sulowska" userId="2120b2bd-5052-460d-966f-61beb495d20c" providerId="ADAL" clId="{6EB5E8A8-9AE3-40A7-85B6-ED3A2426A6BA}" dt="2026-03-25T12:17:54.219" v="2867"/>
          <ac:spMkLst>
            <pc:docMk/>
            <pc:sldMk cId="2054393075" sldId="1788"/>
            <ac:spMk id="6" creationId="{B3D94B58-D9F5-5914-496D-36D3FCA667E3}"/>
          </ac:spMkLst>
        </pc:spChg>
        <pc:picChg chg="add">
          <ac:chgData name="Magdalena Sulowska" userId="2120b2bd-5052-460d-966f-61beb495d20c" providerId="ADAL" clId="{6EB5E8A8-9AE3-40A7-85B6-ED3A2426A6BA}" dt="2026-03-25T12:17:55.841" v="2868" actId="22"/>
          <ac:picMkLst>
            <pc:docMk/>
            <pc:sldMk cId="2054393075" sldId="1788"/>
            <ac:picMk id="3" creationId="{4793A49E-041C-5862-12EF-270C0301758A}"/>
          </ac:picMkLst>
        </pc:picChg>
      </pc:sldChg>
      <pc:sldChg chg="modSp add mod ord">
        <pc:chgData name="Magdalena Sulowska" userId="2120b2bd-5052-460d-966f-61beb495d20c" providerId="ADAL" clId="{6EB5E8A8-9AE3-40A7-85B6-ED3A2426A6BA}" dt="2026-03-30T10:56:00.748" v="4492" actId="20578"/>
        <pc:sldMkLst>
          <pc:docMk/>
          <pc:sldMk cId="964215055" sldId="1789"/>
        </pc:sldMkLst>
        <pc:spChg chg="mod">
          <ac:chgData name="Magdalena Sulowska" userId="2120b2bd-5052-460d-966f-61beb495d20c" providerId="ADAL" clId="{6EB5E8A8-9AE3-40A7-85B6-ED3A2426A6BA}" dt="2026-03-25T12:22:01.247" v="2957" actId="113"/>
          <ac:spMkLst>
            <pc:docMk/>
            <pc:sldMk cId="964215055" sldId="1789"/>
            <ac:spMk id="6" creationId="{FE01F1C8-54B8-FCDD-7050-2E57EC935170}"/>
          </ac:spMkLst>
        </pc:spChg>
        <pc:picChg chg="mod">
          <ac:chgData name="Magdalena Sulowska" userId="2120b2bd-5052-460d-966f-61beb495d20c" providerId="ADAL" clId="{6EB5E8A8-9AE3-40A7-85B6-ED3A2426A6BA}" dt="2026-03-25T12:22:04.750" v="2960" actId="1076"/>
          <ac:picMkLst>
            <pc:docMk/>
            <pc:sldMk cId="964215055" sldId="1789"/>
            <ac:picMk id="3" creationId="{1E98E238-EA7C-5A17-A3D2-B62AE3608027}"/>
          </ac:picMkLst>
        </pc:picChg>
      </pc:sldChg>
      <pc:sldChg chg="modSp add mod">
        <pc:chgData name="Magdalena Sulowska" userId="2120b2bd-5052-460d-966f-61beb495d20c" providerId="ADAL" clId="{6EB5E8A8-9AE3-40A7-85B6-ED3A2426A6BA}" dt="2026-03-25T12:22:49.286" v="2967" actId="123"/>
        <pc:sldMkLst>
          <pc:docMk/>
          <pc:sldMk cId="2468392325" sldId="1790"/>
        </pc:sldMkLst>
        <pc:spChg chg="mod">
          <ac:chgData name="Magdalena Sulowska" userId="2120b2bd-5052-460d-966f-61beb495d20c" providerId="ADAL" clId="{6EB5E8A8-9AE3-40A7-85B6-ED3A2426A6BA}" dt="2026-03-25T12:22:20.689" v="2963" actId="20577"/>
          <ac:spMkLst>
            <pc:docMk/>
            <pc:sldMk cId="2468392325" sldId="1790"/>
            <ac:spMk id="5" creationId="{C4727B18-E907-9C96-64F8-5216D63430A2}"/>
          </ac:spMkLst>
        </pc:spChg>
        <pc:spChg chg="mod">
          <ac:chgData name="Magdalena Sulowska" userId="2120b2bd-5052-460d-966f-61beb495d20c" providerId="ADAL" clId="{6EB5E8A8-9AE3-40A7-85B6-ED3A2426A6BA}" dt="2026-03-25T12:22:49.286" v="2967" actId="123"/>
          <ac:spMkLst>
            <pc:docMk/>
            <pc:sldMk cId="2468392325" sldId="1790"/>
            <ac:spMk id="6" creationId="{3CF2FADD-4267-882E-BAD9-00D0DD9372D0}"/>
          </ac:spMkLst>
        </pc:spChg>
      </pc:sldChg>
      <pc:sldChg chg="modSp add mod">
        <pc:chgData name="Magdalena Sulowska" userId="2120b2bd-5052-460d-966f-61beb495d20c" providerId="ADAL" clId="{6EB5E8A8-9AE3-40A7-85B6-ED3A2426A6BA}" dt="2026-03-25T12:22:56.851" v="2968" actId="5793"/>
        <pc:sldMkLst>
          <pc:docMk/>
          <pc:sldMk cId="2171778392" sldId="1791"/>
        </pc:sldMkLst>
        <pc:spChg chg="mod">
          <ac:chgData name="Magdalena Sulowska" userId="2120b2bd-5052-460d-966f-61beb495d20c" providerId="ADAL" clId="{6EB5E8A8-9AE3-40A7-85B6-ED3A2426A6BA}" dt="2026-03-25T12:22:56.851" v="2968" actId="5793"/>
          <ac:spMkLst>
            <pc:docMk/>
            <pc:sldMk cId="2171778392" sldId="1791"/>
            <ac:spMk id="6" creationId="{DA0C3488-A497-3C56-AB92-5B695082AFA9}"/>
          </ac:spMkLst>
        </pc:spChg>
      </pc:sldChg>
      <pc:sldChg chg="modSp add del mod">
        <pc:chgData name="Magdalena Sulowska" userId="2120b2bd-5052-460d-966f-61beb495d20c" providerId="ADAL" clId="{6EB5E8A8-9AE3-40A7-85B6-ED3A2426A6BA}" dt="2026-04-09T06:37:36.495" v="5274" actId="2696"/>
        <pc:sldMkLst>
          <pc:docMk/>
          <pc:sldMk cId="358925670" sldId="1792"/>
        </pc:sldMkLst>
      </pc:sldChg>
      <pc:sldChg chg="modSp add del mod">
        <pc:chgData name="Magdalena Sulowska" userId="2120b2bd-5052-460d-966f-61beb495d20c" providerId="ADAL" clId="{6EB5E8A8-9AE3-40A7-85B6-ED3A2426A6BA}" dt="2026-04-09T06:37:38.836" v="5275" actId="2696"/>
        <pc:sldMkLst>
          <pc:docMk/>
          <pc:sldMk cId="1791539559" sldId="1793"/>
        </pc:sldMkLst>
      </pc:sldChg>
      <pc:sldChg chg="addSp modSp add del mod">
        <pc:chgData name="Magdalena Sulowska" userId="2120b2bd-5052-460d-966f-61beb495d20c" providerId="ADAL" clId="{6EB5E8A8-9AE3-40A7-85B6-ED3A2426A6BA}" dt="2026-04-09T06:37:53.526" v="5277" actId="2696"/>
        <pc:sldMkLst>
          <pc:docMk/>
          <pc:sldMk cId="3810070967" sldId="1813"/>
        </pc:sldMkLst>
      </pc:sldChg>
      <pc:sldChg chg="modSp add del mod">
        <pc:chgData name="Magdalena Sulowska" userId="2120b2bd-5052-460d-966f-61beb495d20c" providerId="ADAL" clId="{6EB5E8A8-9AE3-40A7-85B6-ED3A2426A6BA}" dt="2026-04-09T06:37:55.428" v="5278" actId="2696"/>
        <pc:sldMkLst>
          <pc:docMk/>
          <pc:sldMk cId="3405055831" sldId="1814"/>
        </pc:sldMkLst>
      </pc:sldChg>
      <pc:sldChg chg="modSp add del mod">
        <pc:chgData name="Magdalena Sulowska" userId="2120b2bd-5052-460d-966f-61beb495d20c" providerId="ADAL" clId="{6EB5E8A8-9AE3-40A7-85B6-ED3A2426A6BA}" dt="2026-04-09T06:37:57.486" v="5279" actId="2696"/>
        <pc:sldMkLst>
          <pc:docMk/>
          <pc:sldMk cId="2576022541" sldId="1815"/>
        </pc:sldMkLst>
      </pc:sldChg>
      <pc:sldChg chg="modSp add del mod">
        <pc:chgData name="Magdalena Sulowska" userId="2120b2bd-5052-460d-966f-61beb495d20c" providerId="ADAL" clId="{6EB5E8A8-9AE3-40A7-85B6-ED3A2426A6BA}" dt="2026-04-09T06:37:59.970" v="5280" actId="2696"/>
        <pc:sldMkLst>
          <pc:docMk/>
          <pc:sldMk cId="309374359" sldId="1816"/>
        </pc:sldMkLst>
      </pc:sldChg>
      <pc:sldChg chg="addSp modSp add del mod">
        <pc:chgData name="Magdalena Sulowska" userId="2120b2bd-5052-460d-966f-61beb495d20c" providerId="ADAL" clId="{6EB5E8A8-9AE3-40A7-85B6-ED3A2426A6BA}" dt="2026-04-09T06:38:02.938" v="5281" actId="2696"/>
        <pc:sldMkLst>
          <pc:docMk/>
          <pc:sldMk cId="3102703032" sldId="1817"/>
        </pc:sldMkLst>
      </pc:sldChg>
      <pc:sldChg chg="modSp add mod">
        <pc:chgData name="Magdalena Sulowska" userId="2120b2bd-5052-460d-966f-61beb495d20c" providerId="ADAL" clId="{6EB5E8A8-9AE3-40A7-85B6-ED3A2426A6BA}" dt="2026-04-10T12:25:48.370" v="5393" actId="20577"/>
        <pc:sldMkLst>
          <pc:docMk/>
          <pc:sldMk cId="1908048011" sldId="1818"/>
        </pc:sldMkLst>
        <pc:spChg chg="mod">
          <ac:chgData name="Magdalena Sulowska" userId="2120b2bd-5052-460d-966f-61beb495d20c" providerId="ADAL" clId="{6EB5E8A8-9AE3-40A7-85B6-ED3A2426A6BA}" dt="2026-03-26T07:23:03.548" v="3582" actId="20577"/>
          <ac:spMkLst>
            <pc:docMk/>
            <pc:sldMk cId="1908048011" sldId="1818"/>
            <ac:spMk id="5" creationId="{DC852E5C-5BD9-FFCB-30DB-CBB6EB97F927}"/>
          </ac:spMkLst>
        </pc:spChg>
        <pc:spChg chg="mod">
          <ac:chgData name="Magdalena Sulowska" userId="2120b2bd-5052-460d-966f-61beb495d20c" providerId="ADAL" clId="{6EB5E8A8-9AE3-40A7-85B6-ED3A2426A6BA}" dt="2026-04-10T12:25:48.370" v="5393" actId="20577"/>
          <ac:spMkLst>
            <pc:docMk/>
            <pc:sldMk cId="1908048011" sldId="1818"/>
            <ac:spMk id="6" creationId="{BAFE70F5-1346-A90A-8991-9494336DE6B5}"/>
          </ac:spMkLst>
        </pc:spChg>
      </pc:sldChg>
      <pc:sldChg chg="delSp modSp add del mod">
        <pc:chgData name="Magdalena Sulowska" userId="2120b2bd-5052-460d-966f-61beb495d20c" providerId="ADAL" clId="{6EB5E8A8-9AE3-40A7-85B6-ED3A2426A6BA}" dt="2026-04-09T06:40:30.445" v="5309" actId="2696"/>
        <pc:sldMkLst>
          <pc:docMk/>
          <pc:sldMk cId="1582343628" sldId="1820"/>
        </pc:sldMkLst>
      </pc:sldChg>
      <pc:sldChg chg="modSp add del mod">
        <pc:chgData name="Magdalena Sulowska" userId="2120b2bd-5052-460d-966f-61beb495d20c" providerId="ADAL" clId="{6EB5E8A8-9AE3-40A7-85B6-ED3A2426A6BA}" dt="2026-04-09T06:40:32.657" v="5310" actId="2696"/>
        <pc:sldMkLst>
          <pc:docMk/>
          <pc:sldMk cId="2327528160" sldId="1821"/>
        </pc:sldMkLst>
      </pc:sldChg>
      <pc:sldChg chg="modSp add del mod">
        <pc:chgData name="Magdalena Sulowska" userId="2120b2bd-5052-460d-966f-61beb495d20c" providerId="ADAL" clId="{6EB5E8A8-9AE3-40A7-85B6-ED3A2426A6BA}" dt="2026-04-09T06:40:34.750" v="5311" actId="2696"/>
        <pc:sldMkLst>
          <pc:docMk/>
          <pc:sldMk cId="1242007011" sldId="1822"/>
        </pc:sldMkLst>
      </pc:sldChg>
      <pc:sldChg chg="modSp add del mod">
        <pc:chgData name="Magdalena Sulowska" userId="2120b2bd-5052-460d-966f-61beb495d20c" providerId="ADAL" clId="{6EB5E8A8-9AE3-40A7-85B6-ED3A2426A6BA}" dt="2026-04-09T06:40:36.663" v="5312" actId="2696"/>
        <pc:sldMkLst>
          <pc:docMk/>
          <pc:sldMk cId="2145145303" sldId="1823"/>
        </pc:sldMkLst>
      </pc:sldChg>
      <pc:sldChg chg="modSp add del mod">
        <pc:chgData name="Magdalena Sulowska" userId="2120b2bd-5052-460d-966f-61beb495d20c" providerId="ADAL" clId="{6EB5E8A8-9AE3-40A7-85B6-ED3A2426A6BA}" dt="2026-04-09T06:40:00.356" v="5304" actId="2696"/>
        <pc:sldMkLst>
          <pc:docMk/>
          <pc:sldMk cId="404229944" sldId="1824"/>
        </pc:sldMkLst>
        <pc:spChg chg="mod">
          <ac:chgData name="Magdalena Sulowska" userId="2120b2bd-5052-460d-966f-61beb495d20c" providerId="ADAL" clId="{6EB5E8A8-9AE3-40A7-85B6-ED3A2426A6BA}" dt="2026-03-26T07:32:33.163" v="3791" actId="20577"/>
          <ac:spMkLst>
            <pc:docMk/>
            <pc:sldMk cId="404229944" sldId="1824"/>
            <ac:spMk id="5" creationId="{8AC6F6A3-40DF-2DED-2648-5690FAFD2D71}"/>
          </ac:spMkLst>
        </pc:spChg>
        <pc:spChg chg="mod">
          <ac:chgData name="Magdalena Sulowska" userId="2120b2bd-5052-460d-966f-61beb495d20c" providerId="ADAL" clId="{6EB5E8A8-9AE3-40A7-85B6-ED3A2426A6BA}" dt="2026-03-26T07:34:15.343" v="3820"/>
          <ac:spMkLst>
            <pc:docMk/>
            <pc:sldMk cId="404229944" sldId="1824"/>
            <ac:spMk id="6" creationId="{3F89E236-5D19-1369-294F-7C1411CEFBC3}"/>
          </ac:spMkLst>
        </pc:spChg>
      </pc:sldChg>
      <pc:sldChg chg="addSp modSp add mod">
        <pc:chgData name="Magdalena Sulowska" userId="2120b2bd-5052-460d-966f-61beb495d20c" providerId="ADAL" clId="{6EB5E8A8-9AE3-40A7-85B6-ED3A2426A6BA}" dt="2026-04-10T12:27:08.614" v="5397" actId="20577"/>
        <pc:sldMkLst>
          <pc:docMk/>
          <pc:sldMk cId="3081776944" sldId="1825"/>
        </pc:sldMkLst>
        <pc:spChg chg="mod">
          <ac:chgData name="Magdalena Sulowska" userId="2120b2bd-5052-460d-966f-61beb495d20c" providerId="ADAL" clId="{6EB5E8A8-9AE3-40A7-85B6-ED3A2426A6BA}" dt="2026-04-10T12:27:08.614" v="5397" actId="20577"/>
          <ac:spMkLst>
            <pc:docMk/>
            <pc:sldMk cId="3081776944" sldId="1825"/>
            <ac:spMk id="6" creationId="{FE44D5B7-707D-4577-53C4-DAF0D3757288}"/>
          </ac:spMkLst>
        </pc:spChg>
        <pc:picChg chg="add mod">
          <ac:chgData name="Magdalena Sulowska" userId="2120b2bd-5052-460d-966f-61beb495d20c" providerId="ADAL" clId="{6EB5E8A8-9AE3-40A7-85B6-ED3A2426A6BA}" dt="2026-03-27T11:50:36.796" v="3893" actId="1076"/>
          <ac:picMkLst>
            <pc:docMk/>
            <pc:sldMk cId="3081776944" sldId="1825"/>
            <ac:picMk id="2" creationId="{69531D44-2544-2DD9-DBE2-4FB602FBA21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o&#380;yczkaunijna.pl/wp-content/uploads/2025/07/Komunikat-BGK-w-sprawie-finansowania-nieruchomosci.pdf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734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0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8AAFE-39BF-9156-C6A2-73950FF10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D745D84-1D6B-0D09-5B88-837C47957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57D81B8-DEA4-92B2-4A51-1A3DED39A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6CE7D6-00D7-E5D4-9278-44CA8C769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5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BCE34-3BEE-FAB5-9684-07C20D019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39E6989-0F64-B21A-C0FE-0A30C1FE6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43040D3-9901-C0A4-05AE-AF3CE3C6B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55F0DB-6C61-BA28-5234-7D2B84559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57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C8688-AB5E-1BFB-FD50-808B2D0E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5331B55-3946-5039-7948-EC90E20D4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336EB83-938D-101C-8EED-EDF495046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DE7F9E-B29D-4012-6028-C7B88355A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171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97CFF-213F-D2CA-DAE7-5A498B5C1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BFE46B6-CDD0-176E-400E-8DC00354E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7BF4E6C-2E81-001A-6507-F1EE940E8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80DDB0-FF28-CBB4-7C04-35930E546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117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6D40-19D8-FBA2-C7BC-0324F596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624CFB8-18BD-D1D0-8EFE-6730B625E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6F2C759-4320-3DAA-BD28-4539D3630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6EC6978-D41E-0DA9-64E7-E8F954360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874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0EB0C-8CE1-4390-3092-C3C4977E4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432EAF6-6874-95D0-58AE-A6DAE1005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DD56CB3-9CBF-E9FD-825A-BD730222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E90A655-BF9A-9688-3D8C-54736076D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0625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AB636-DBB1-0490-8D49-DB4C8B20E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C52BC70-EC69-D7D6-48BB-839AF5461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F258C21-7CDC-FA11-E1B8-E91AEB6EC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CF75108-BBFB-418F-4E88-ACBBB92BA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616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2A585-5A30-57DC-59A7-47E81AE0B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F1BA8A7-CD4D-8CF1-B2E2-25C4FCE39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45C74F3-4BD3-A5CD-D6D8-7CB0785BF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19DCA9-61E3-EDF4-4F90-93BB1E848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278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B8ACB-AE3B-0488-AB09-D6567024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2C76EC2-2927-DBA7-8D77-C100E0D31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A67B38F-6B7A-17BF-BDF3-0E2EE4055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68337E-E92A-6672-DFE1-4A0449292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46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8373D-7A0D-C574-2582-EB86F687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8BA96B3-DAAF-AE73-D46F-C27A785C8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F77295C-63D4-A0B8-2F25-47CF54948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C465F4-727E-2E07-0EC3-0B9737226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99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139AF-187C-3A61-DCDC-EE5CAA5CD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FC90824-BE6A-5526-28AC-A0EB7BDA7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B5D1F06-916E-0864-7141-5F38D9FB2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23B472-539F-9ADD-23DD-7D120CF9A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7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B28A0-DC60-268F-5F89-69B54D31D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00A903E-D7C2-8679-5932-17DDA951E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B47CD9E-15CD-B76A-0081-B364BCFE0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21DFDD-0D42-192C-B43E-6DF6C426D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875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A874E-0CE6-673C-2C2C-4D5CE9AB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563A50C-051B-FD40-C72E-4EE1645DF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D52C7BB-8B73-A6AC-4BDE-7173CCFAE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8A4E3F-7BA3-26F3-DA6A-841A858F8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956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59DE0-DE9A-1511-FCAA-2FFCA3EC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5144292-382D-35D4-D7D9-6FB19D489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4186CC1-BD41-1B72-AD89-4D1295B97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C2F54D-EB0F-B986-ED48-0E56ACDB9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754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DCC20-5B79-D118-B821-946CAABB7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1F9F991-A924-ED0D-C337-8122F8C9C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85CA9AF-AB26-E38E-C9F0-368672651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2B2E6C-1466-BCDF-BB99-8F5F51371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036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EDC82-C8DB-A21A-DFB4-075B7F85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1E7071A-7C1E-9288-B753-2DDD2535D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8D199F7-1415-8495-925F-424C1898B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A113C8-F410-90D5-D6E8-4BE0BE534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9715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0702A-A51E-AB37-CD8B-A6846A3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9B37782-A775-48A7-DE06-94BB78304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56CB926-794C-141B-FC0F-1473403CD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8C213E-3770-DD71-8201-E374793B9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0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8130-261F-5B1F-94F0-B026CF666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3C23871-2ABF-2DC6-227A-A2023BB76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1EEC0DE-33E8-6B0C-150D-3C52405D3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64CD0C-25F2-1203-4751-EC598E811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068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FC1A-4E88-4E8A-0213-43B346590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388DA9D-DAAE-894F-9E14-121B8BDBC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9EB8669-DCC6-CB5E-B1E7-6C9EAD0CA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6D0128-225E-2548-CCF7-0EF55C437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58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39BA5F-49A7-EFD4-7ECC-1C54E151D2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17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69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28226-B25A-B652-5557-42989D2F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C238ECF-881A-FEFA-A128-52C114F4E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52CA7DB-B292-6F7F-EB76-89E3FD901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A819EDE-543F-76B5-C54A-B61377F65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973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1A78-9D7E-484A-5CA2-FE42DA7C4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135358A-FC79-D0C2-A4F5-FBC5A04A1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945EA67-28BC-AA6A-826B-67F208020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D3B0B8A-DFC1-EBC1-E835-D70B3DBF5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0853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8ADC2-6485-9C1C-E5C3-9AC6E7C5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D6F2185-61AD-E0A2-13F4-751FD7A0F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BADEF51-A5AB-A793-BAB6-8B70279F2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7607420-60C3-D4EC-DF4D-F43CB6AB0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73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60060-9CD7-7EFB-FF4C-92508135E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3E6E9E-46C7-586B-8522-438CC8638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7C5BDB7-F487-AD63-F9F0-503A6754D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60D3742-1DBE-C417-59EE-12A8D00AC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85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B815-89CF-746B-BCBA-6AC6D9E0C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3539594-88FF-8C9C-82B7-1BA676430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A5ABB76-786A-D3D2-C756-540660E01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757528D-0042-EBE7-EDA0-348AFA047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7536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3713-7ADA-AA4C-0953-B6814192B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48DFB03-D9D5-F785-981D-E8D6385C7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85FE42F-933A-7B8A-5E82-7652C9440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1DE35C-6AA7-2638-A52A-C2AD7D09F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524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FC21-50BD-30F1-7E20-15422F03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625BDE0-049B-9CB5-8B26-6D67BE6F9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917B8E8-FD6D-B6B3-FC1A-3EE1CF7CA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0C1BA2-EDEA-A53A-D681-CA15A611A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7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A7016-EB71-93C8-9C36-5D803F4C1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21AC508-E2C7-98A0-6340-321725CC3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946F84D-E18D-FDCF-E98D-6F86000BD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10194FC-27B6-8B0C-8B06-7F257AE0F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820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19C93-3567-4E66-BD1C-E7744AC4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272D6AF-A229-A702-C317-F1965A394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2F2D3B5-9BE0-513F-7735-9E33DA4DC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B3701B-D72D-5C05-93FF-0FC3B6030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296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6D00-4A15-EC66-931B-8CD3AB3C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69E7E11-E112-FB2F-6287-2CAC6D5A0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8C19617-DFEE-B523-5495-53C23D8F1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Zasady finansowania nieruchomości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 ramach instrumentów finansowych wdrażanych w perspektywie 2021-2027 zostały opisane w 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Komunikacie Banku Gospodarstwa Krajowego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BC389E-9D8C-6CBB-E8B6-C7B2D5CA8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011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347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871E3-CB03-7760-4E3B-99B6874E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96E99CA-D5F2-4413-B7ED-3B4ADF37D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FA3AF8C-5ED0-195C-E70E-E944FCB90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92739C-B18D-612E-DBBC-781CF0545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014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B1C60-CABD-2639-C150-0A0A2C40B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BFE91E9-051D-C820-4E6D-CC04F708B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1E79BE5-0067-B006-D96A-A649688CC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07E549-CC25-FBAD-8BAE-B7F605C34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0821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B6FA8-145D-310D-A7DE-D3CA8F1C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7CC384B-1EC1-DBB6-3116-53A896831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284C483-CA85-98BE-6EA2-3C4EABBE1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13EBA4-9557-7562-16CF-B242EBA9A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0924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862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892F4-9146-6089-468B-352DD36D9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5BA231-5659-F4CE-6BCC-315065C52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0393AA9-5CDD-039E-A691-8EB030487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1A0255-9198-D5B6-A0E7-1F11371F45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35995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8C12D-6666-A789-4E00-3CC5DF6A0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77B4ED5-C4F5-512A-68CE-6BF23AE3D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729A559-924C-F15B-1F34-97FE447A2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FC69A6-9602-2AB6-F21C-9B7AEB698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57872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0059-D8D3-C842-F043-A04D96CD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9926CA-B4BD-CE9E-06A4-2E5231ECD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AB83F30-F2A0-CF50-EB3E-FB71BEE1F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FAF6CA-CA56-DB36-CF4B-EB55D2FF1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0991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8B05C-C9D4-02E8-F1E1-D7F88EB6A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94CC348-B2F0-3158-DEB2-270A4BFBD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463405D-192B-2BE9-013F-6A776942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DA1803-EE2D-D326-800E-009A29A9F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2609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B7736-F7CD-48A6-D7B4-5CEE1ED8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36BB610-AF40-92F7-FBEE-CA73EF02F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2B65228-BCFD-6675-6FD3-D2A95579C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C0E336-8B5F-EBA6-370E-ABA4508D8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1845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3EB2-E4D1-EEF8-DCA1-A63153066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3D0A05-EFB7-CB65-305F-8EAB7607C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9AD4D94-A80E-8353-D3C6-FA67ACDAE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465075-C312-3B01-C273-F66EC3B33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078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211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60D4-18D1-AB30-CEA8-B7173566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3A058A5-579A-40AB-61E3-AEB6ECF9A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BAAD035-006F-8748-29CF-09622B15C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C6358E-F9FA-D899-0682-F0363F46E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50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FF42CB3-4BC9-1540-2628-1081860BD9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8796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02684-5920-92A3-088F-2DB9441CA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D900752-33A6-ADEB-E158-B40375235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006B7E1-AFE4-2B4D-55D3-10070533B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4864D7B-5952-8C4C-7EE3-5500FAB8B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5201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2D0D2-A689-9C3E-D4E3-21BD23117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CAF5BD-BB43-EEAC-148C-14C1444D7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CFB5124-C80C-F7B7-C011-BF96F1C65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AC2974-34BE-2798-9A5C-65836D477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574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4D09E-FEC9-6DF8-70A1-DC2DEAE8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6A85209-3991-1C88-86D5-234888C61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3D478DE-C6E2-87E3-B862-BD1EF3830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366E6F-982F-E903-1E72-2181C7D3F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782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663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778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27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355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06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70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BD94CA2-33AC-462F-8588-B4E6BB46DC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08" y="6350695"/>
            <a:ext cx="7816195" cy="101620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B676503-45E5-4DE1-9EDB-FB67A11417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73819"/>
            <a:ext cx="3954285" cy="7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2F7B42-3B46-46E3-85FF-7A021704E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717D31A-CB5A-4752-B965-AE9BE3392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9672A5-03A6-4261-B000-AF9D5292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B7EB8A-A0EF-442E-9EF5-F057BC25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811E10-ED34-468C-A60D-B6C2B267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563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DC8B9-DD6A-4E1C-92F4-944E8BDC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3D6CCF-514F-4B7B-B9C8-5C7246F1D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552AF5-1EE2-4FC8-AFE9-C85E7E19F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DD2C1D-BD04-4A6C-9058-16188B1F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728FA8-B409-4C41-863E-6FFC365C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65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6D6B95-66ED-40A2-AD81-51221EA9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26D0BE-0F13-4345-9FF8-F88FAF03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EA57AB-29AA-4568-B05A-38690DD3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44816D-C13A-458F-91FF-20DC9DB3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F214FC-8833-4F68-B0F2-E80D7755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25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91BA9B-437B-44DA-AFFC-B9BC3F7E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DC092F-9646-42AD-85B9-E0640C3B6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FB781B-EE85-4719-93C8-C01CC840B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C008D2-7217-4B0A-B2ED-3EB1AB38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B303A5-6375-4CFA-87C7-5D6FA063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87D5AF-791D-4153-857E-C2441D67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503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31DD61-C5A5-4643-ABBA-5134E8C1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46597F-DCB7-4582-9132-79060AEE2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0EADF5-9159-4DB2-B229-E33877F06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2912D54-1975-417F-AC05-D0D4572EE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2243339-247A-4149-B709-0EAE819E6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43E8132-D80B-4171-A36A-D4E12515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0D67BE9-5676-4D9F-9563-CD2CC0461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D5C0E4C-E574-40CB-A933-D6302D70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029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41F867-850F-49AE-A8AE-1DB33679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7E25CC1-6A30-4BEC-BC82-992656AE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ACFF99-AC91-416F-9396-3EBF278A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A7D143-58B5-482B-A974-D6E6C027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20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E324847-D099-433A-9E53-63632C70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9FA7692-0849-46AA-8A9A-ED13ECBB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26F9-5CC0-47AD-B57A-809B1312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206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D9C0B7-9CDB-424D-BBF5-9340404C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2C90C5-EBA7-47C4-907F-8BDC88767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8FA5EB-B42D-49B2-B092-AF5940287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B07AFF-B761-4341-A5D4-9D1B1C4F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9BA9E1A-6578-4442-BEBB-C44049C6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89B475-9C59-4E93-9B42-50D81C9F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54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CFBA54-9E18-4C8E-8621-13E649B6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F5B3223-078C-4685-B129-4E56E2F13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7DD35A-FDB2-4397-AB0A-2C06050BC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35E323-F52F-4D9D-A178-9592FDD7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7788D0-742A-499D-92AF-36AC98B6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D452D9-9F7C-4413-A39F-135E021F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40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01D9DC0-F5C3-463E-91F7-EDB0BA97AE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68194"/>
            <a:ext cx="3960813" cy="72194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75CA37D-6AD5-49D7-9F35-CD6AEB62F0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06" y="6357504"/>
            <a:ext cx="7974198" cy="10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EA40F-FC69-42BE-B5A1-30CD6D00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AAD4EA-0509-4CF7-AAD2-7B0DAF0CB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FB9513-3554-4102-8169-3B2754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9B8F2E-51D6-4DF7-9F8F-CED73D78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303C0D-F851-407B-B75D-1A7CCFA0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663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5E1A936-797F-4C81-8D6A-B5CF1A5E7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9D298AF-67F5-4A0F-A750-DEF380524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AD081F-37A9-4127-BB0D-25A169F1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5B7DC8-CE48-44FE-9AFD-7B6EEC8D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F22123-DF0E-44E7-9119-7B1546A7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45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4" y="1973819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4986337" cy="26939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3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9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5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5"/>
            <a:ext cx="7920115" cy="1107676"/>
          </a:xfrm>
        </p:spPr>
        <p:txBody>
          <a:bodyPr anchor="t" anchorCtr="0">
            <a:normAutofit/>
          </a:bodyPr>
          <a:lstStyle>
            <a:lvl1pPr algn="l">
              <a:lnSpc>
                <a:spcPts val="3183"/>
              </a:lnSpc>
              <a:defRPr sz="254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9" y="4861795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2784"/>
              </a:lnSpc>
              <a:buNone/>
              <a:defRPr sz="2228" b="1">
                <a:solidFill>
                  <a:schemeClr val="tx2"/>
                </a:solidFill>
              </a:defRPr>
            </a:lvl1pPr>
            <a:lvl2pPr marL="400967" indent="0" algn="ctr">
              <a:buNone/>
              <a:defRPr sz="1754"/>
            </a:lvl2pPr>
            <a:lvl3pPr marL="801934" indent="0" algn="ctr">
              <a:buNone/>
              <a:defRPr sz="1579"/>
            </a:lvl3pPr>
            <a:lvl4pPr marL="1202901" indent="0" algn="ctr">
              <a:buNone/>
              <a:defRPr sz="1403"/>
            </a:lvl4pPr>
            <a:lvl5pPr marL="1603868" indent="0" algn="ctr">
              <a:buNone/>
              <a:defRPr sz="1403"/>
            </a:lvl5pPr>
            <a:lvl6pPr marL="2004835" indent="0" algn="ctr">
              <a:buNone/>
              <a:defRPr sz="1403"/>
            </a:lvl6pPr>
            <a:lvl7pPr marL="2405802" indent="0" algn="ctr">
              <a:buNone/>
              <a:defRPr sz="1403"/>
            </a:lvl7pPr>
            <a:lvl8pPr marL="2806769" indent="0" algn="ctr">
              <a:buNone/>
              <a:defRPr sz="1403"/>
            </a:lvl8pPr>
            <a:lvl9pPr marL="3207736" indent="0" algn="ctr">
              <a:buNone/>
              <a:defRPr sz="140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432"/>
              </a:lnSpc>
              <a:defRPr sz="1114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BD94CA2-33AC-462F-8588-B4E6BB46DC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09" y="6350697"/>
            <a:ext cx="7816195" cy="101620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B676503-45E5-4DE1-9EDB-FB67A11417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6" y="1973819"/>
            <a:ext cx="3954285" cy="7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78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6" y="1983573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4986337" cy="26939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3183"/>
              </a:lnSpc>
              <a:defRPr sz="254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9" y="4861795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2784"/>
              </a:lnSpc>
              <a:buNone/>
              <a:defRPr sz="2228" b="1">
                <a:solidFill>
                  <a:schemeClr val="tx2"/>
                </a:solidFill>
              </a:defRPr>
            </a:lvl1pPr>
            <a:lvl2pPr marL="400967" indent="0" algn="ctr">
              <a:buNone/>
              <a:defRPr sz="1754"/>
            </a:lvl2pPr>
            <a:lvl3pPr marL="801934" indent="0" algn="ctr">
              <a:buNone/>
              <a:defRPr sz="1579"/>
            </a:lvl3pPr>
            <a:lvl4pPr marL="1202901" indent="0" algn="ctr">
              <a:buNone/>
              <a:defRPr sz="1403"/>
            </a:lvl4pPr>
            <a:lvl5pPr marL="1603868" indent="0" algn="ctr">
              <a:buNone/>
              <a:defRPr sz="1403"/>
            </a:lvl5pPr>
            <a:lvl6pPr marL="2004835" indent="0" algn="ctr">
              <a:buNone/>
              <a:defRPr sz="1403"/>
            </a:lvl6pPr>
            <a:lvl7pPr marL="2405802" indent="0" algn="ctr">
              <a:buNone/>
              <a:defRPr sz="1403"/>
            </a:lvl7pPr>
            <a:lvl8pPr marL="2806769" indent="0" algn="ctr">
              <a:buNone/>
              <a:defRPr sz="1403"/>
            </a:lvl8pPr>
            <a:lvl9pPr marL="3207736" indent="0" algn="ctr">
              <a:buNone/>
              <a:defRPr sz="140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432"/>
              </a:lnSpc>
              <a:defRPr sz="1114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1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2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7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4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8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8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4" y="1250550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8" y="1250550"/>
            <a:ext cx="381000" cy="381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01D9DC0-F5C3-463E-91F7-EDB0BA97AE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6" y="1968195"/>
            <a:ext cx="3960813" cy="72194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75CA37D-6AD5-49D7-9F35-CD6AEB62F0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06" y="6357505"/>
            <a:ext cx="7974198" cy="10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79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95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9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2784"/>
              </a:lnSpc>
              <a:defRPr sz="222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5" y="539751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432"/>
              </a:lnSpc>
              <a:defRPr sz="1114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610911-15D0-4EF5-B7F0-BBD68E72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7" y="6418678"/>
            <a:ext cx="7519005" cy="9775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16A993-CE91-4E0D-855D-56FBD17FB9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74" y="4489842"/>
            <a:ext cx="3942701" cy="71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4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6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95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3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2" y="4500562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2784"/>
              </a:lnSpc>
              <a:defRPr sz="222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1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908" y="1979837"/>
            <a:ext cx="8640382" cy="43922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ACD0022-394D-4334-8063-C618E3B71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1" y="6390515"/>
            <a:ext cx="7235429" cy="9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83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442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8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795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6896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7" y="7380287"/>
            <a:ext cx="1080742" cy="179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</p:spTree>
    <p:extLst>
      <p:ext uri="{BB962C8B-B14F-4D97-AF65-F5344CB8AC3E}">
        <p14:creationId xmlns:p14="http://schemas.microsoft.com/office/powerpoint/2010/main" val="137849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610911-15D0-4EF5-B7F0-BBD68E72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6" y="6418678"/>
            <a:ext cx="7519005" cy="9775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16A993-CE91-4E0D-855D-56FBD17FB9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74" y="4489842"/>
            <a:ext cx="3942701" cy="71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7" y="7380287"/>
            <a:ext cx="1080742" cy="179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</p:spTree>
    <p:extLst>
      <p:ext uri="{BB962C8B-B14F-4D97-AF65-F5344CB8AC3E}">
        <p14:creationId xmlns:p14="http://schemas.microsoft.com/office/powerpoint/2010/main" val="1760024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6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95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1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1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9"/>
            <a:ext cx="2239772" cy="9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51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6F77-A33D-4E19-AD46-5CE3F0B9430D}" type="datetime1">
              <a:rPr lang="pl-PL" smtClean="0"/>
              <a:t>10.04.2026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767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907" y="1979837"/>
            <a:ext cx="8640382" cy="43922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ACD0022-394D-4334-8063-C618E3B71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0" y="6390514"/>
            <a:ext cx="7235429" cy="9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sldNum="0" hdr="0" dt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5F0409B-C86C-4883-BD82-203D84FB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69CCF6-81C9-4CA9-9254-617005FE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4E7937-0DBA-44EB-B1BF-ECD91ADE8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D34DC-2527-40E3-97A6-D527D3F8AE2B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297CAD-6FE3-4122-9163-E92C30229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910584-9902-4C23-8891-AE922E4D2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30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6" y="899838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8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1" y="0"/>
            <a:ext cx="1080742" cy="1793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3" y="0"/>
            <a:ext cx="7559293" cy="179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8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795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7" y="7380287"/>
            <a:ext cx="1080742" cy="179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32"/>
          </a:p>
        </p:txBody>
      </p:sp>
    </p:spTree>
    <p:extLst>
      <p:ext uri="{BB962C8B-B14F-4D97-AF65-F5344CB8AC3E}">
        <p14:creationId xmlns:p14="http://schemas.microsoft.com/office/powerpoint/2010/main" val="133534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dt="0"/>
  <p:txStyles>
    <p:titleStyle>
      <a:lvl1pPr algn="l" defTabSz="801934" rtl="0" eaLnBrk="1" latinLnBrk="0" hangingPunct="1">
        <a:lnSpc>
          <a:spcPts val="2864"/>
        </a:lnSpc>
        <a:spcBef>
          <a:spcPct val="0"/>
        </a:spcBef>
        <a:buNone/>
        <a:defRPr sz="2228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00484" indent="-200484" algn="l" defTabSz="801934" rtl="0" eaLnBrk="1" latinLnBrk="0" hangingPunct="1">
        <a:lnSpc>
          <a:spcPts val="1909"/>
        </a:lnSpc>
        <a:spcBef>
          <a:spcPts val="877"/>
        </a:spcBef>
        <a:buClr>
          <a:schemeClr val="accent1"/>
        </a:buClr>
        <a:buFontTx/>
        <a:buBlip>
          <a:blip r:embed="rId13"/>
        </a:buBlip>
        <a:defRPr sz="1432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01450" indent="-200484" algn="l" defTabSz="801934" rtl="0" eaLnBrk="1" latinLnBrk="0" hangingPunct="1">
        <a:lnSpc>
          <a:spcPts val="1909"/>
        </a:lnSpc>
        <a:spcBef>
          <a:spcPts val="439"/>
        </a:spcBef>
        <a:buFontTx/>
        <a:buBlip>
          <a:blip r:embed="rId14"/>
        </a:buBlip>
        <a:defRPr sz="1432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002418" indent="-200484" algn="l" defTabSz="801934" rtl="0" eaLnBrk="1" latinLnBrk="0" hangingPunct="1">
        <a:lnSpc>
          <a:spcPts val="1909"/>
        </a:lnSpc>
        <a:spcBef>
          <a:spcPts val="439"/>
        </a:spcBef>
        <a:buFontTx/>
        <a:buBlip>
          <a:blip r:embed="rId15"/>
        </a:buBlip>
        <a:defRPr sz="1432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403384" indent="-200484" algn="l" defTabSz="801934" rtl="0" eaLnBrk="1" latinLnBrk="0" hangingPunct="1">
        <a:lnSpc>
          <a:spcPts val="1909"/>
        </a:lnSpc>
        <a:spcBef>
          <a:spcPts val="439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804351" indent="-200484" algn="l" defTabSz="801934" rtl="0" eaLnBrk="1" latinLnBrk="0" hangingPunct="1">
        <a:lnSpc>
          <a:spcPts val="1909"/>
        </a:lnSpc>
        <a:spcBef>
          <a:spcPts val="439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205319" indent="-200484" algn="l" defTabSz="801934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85" indent="-200484" algn="l" defTabSz="801934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53" indent="-200484" algn="l" defTabSz="801934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219" indent="-200484" algn="l" defTabSz="801934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7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34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901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68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35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802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69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36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cbr/sciezka-smart-dla-duzych-przedsiebiorst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hyperlink" Target="https://www.gov.pl/web/ncbr/punkt-informacyjny" TargetMode="External"/><Relationship Id="rId4" Type="http://schemas.openxmlformats.org/officeDocument/2006/relationships/hyperlink" Target="mailto:info@ncbr.gov.p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p.gov.p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p.gov.p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hyperlink" Target="https://www.funduszeeuropejskie.gov.pl/nabory/212-granty-na-eurogranty-2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hyperlink" Target="https://www.gov.pl/web/ncbr/innostar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cbr.gov.p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hyperlink" Target="https://www.funduszeunijne.gov.pl/nabory/step-sciezka-a-projekty-realizowane-w-sektorze-technologie-cyfrowe-i-innowacje-w-ramach-glebokich-technologii-1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p.gov.pl/component/site/site/4digita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dycja2.unicornhub.pl/dokumenty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wab.biz.pl" TargetMode="External"/><Relationship Id="rId5" Type="http://schemas.openxmlformats.org/officeDocument/2006/relationships/hyperlink" Target="https://wab.biz.pl/dokumenty/" TargetMode="External"/><Relationship Id="rId4" Type="http://schemas.openxmlformats.org/officeDocument/2006/relationships/hyperlink" Target="mailto:kontakt@unicornhub.p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unijne.gov.pl/nabory/14-wzornictwo-w-msp-3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fr.lublin.pl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arr.org.pl/fundusz-pozyczkowy/pozyczka-na-rozwoj-turystyki/" TargetMode="External"/><Relationship Id="rId5" Type="http://schemas.openxmlformats.org/officeDocument/2006/relationships/hyperlink" Target="mailto:pozyczki@barr.org.pl" TargetMode="External"/><Relationship Id="rId4" Type="http://schemas.openxmlformats.org/officeDocument/2006/relationships/hyperlink" Target="https://po&#380;yczkaunijna.pl/pozyczki-unijne/lubelskie/pozyczka-na-rozwoj-turystyk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fe.gov.p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mailto:pife.lublin@lubelskie.p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p.gov.pl/component/site/site/akademia-transformacji#oprojekci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skillinghr.pl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g"/><Relationship Id="rId5" Type="http://schemas.openxmlformats.org/officeDocument/2006/relationships/image" Target="../media/image26.png"/><Relationship Id="rId4" Type="http://schemas.openxmlformats.org/officeDocument/2006/relationships/hyperlink" Target="https://www.parp.gov.pl/component/grants/grants/akademia-hr-oferta-dla-przedsiebiorcow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fers.parp.gov.pl/component/grants/grants/goz---to-sie-oplaca---oferta-dla-przedsiebiorcow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p.gov.pl/component/content/article/87917:dostepnosc-szansa-na-rozwoj-parp-wspiera-przedsiebiorstwa-w-zwiekszaniu-konkurencyjnosci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26.png"/><Relationship Id="rId4" Type="http://schemas.openxmlformats.org/officeDocument/2006/relationships/hyperlink" Target="https://www.parp.gov.pl/component/grants/grants/dostepnosc-szansa-na-rozwoj-3---oferta-dla-przedsiebiorcow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ers.parp.gov.pl/component/grants/grants/dostepnosc-dyrektywa-eaa---oferta-dla-przedsiebiorcow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p.gov.pl/component/grants/grants/uslugi-rozwojowe-4-0---oferta-dla-dostawcow-uslug-bur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ioncoach.pl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kontakt@innovationcoach.p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26.png"/><Relationship Id="rId4" Type="http://schemas.openxmlformats.org/officeDocument/2006/relationships/hyperlink" Target="https://www.nowoczesnagospodarka.gov.pl/strony/dowiedz-sie-wiecej-o-programie/uslugi-informacyjne-dla-firm/ic/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po.gov.pl/" TargetMode="External"/><Relationship Id="rId13" Type="http://schemas.openxmlformats.org/officeDocument/2006/relationships/hyperlink" Target="http://www.innowacjespoleczne.pl/" TargetMode="External"/><Relationship Id="rId3" Type="http://schemas.openxmlformats.org/officeDocument/2006/relationships/hyperlink" Target="http://www.funduszeue.lubelskie.pl/" TargetMode="External"/><Relationship Id="rId7" Type="http://schemas.openxmlformats.org/officeDocument/2006/relationships/hyperlink" Target="http://www.feniks.gov.pl/" TargetMode="External"/><Relationship Id="rId12" Type="http://schemas.openxmlformats.org/officeDocument/2006/relationships/hyperlink" Target="http://www.niw.gov.pl/" TargetMode="Externa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fers.mrpips.gov.pl/" TargetMode="External"/><Relationship Id="rId11" Type="http://schemas.openxmlformats.org/officeDocument/2006/relationships/hyperlink" Target="http://www.granty.pl/" TargetMode="External"/><Relationship Id="rId5" Type="http://schemas.openxmlformats.org/officeDocument/2006/relationships/hyperlink" Target="http://www.rozwojspoleczny.gov.pl/" TargetMode="External"/><Relationship Id="rId15" Type="http://schemas.openxmlformats.org/officeDocument/2006/relationships/hyperlink" Target="https://www.facebook.com/konkursyNGO?locale=pl_PL" TargetMode="External"/><Relationship Id="rId10" Type="http://schemas.openxmlformats.org/officeDocument/2006/relationships/hyperlink" Target="http://www.eurodesk.pl/" TargetMode="External"/><Relationship Id="rId4" Type="http://schemas.openxmlformats.org/officeDocument/2006/relationships/hyperlink" Target="http://www.funduszeeuropejskie.gov.pl/" TargetMode="External"/><Relationship Id="rId9" Type="http://schemas.openxmlformats.org/officeDocument/2006/relationships/hyperlink" Target="http://www.ngo.pl/" TargetMode="External"/><Relationship Id="rId14" Type="http://schemas.openxmlformats.org/officeDocument/2006/relationships/hyperlink" Target="http://www.witrynawiejska.org.pl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pife.lublin@lubelskie.p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mailto:magdalena.sulowska@lubelskie.p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krzysztof.prybula@lubelskie.pl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hyperlink" Target="mailto:drpo@lubelskie.pl" TargetMode="External"/><Relationship Id="rId4" Type="http://schemas.openxmlformats.org/officeDocument/2006/relationships/hyperlink" Target="mailto:pife.Lublin@lubelskie.p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>
            <a:extLst>
              <a:ext uri="{FF2B5EF4-FFF2-40B4-BE49-F238E27FC236}">
                <a16:creationId xmlns:a16="http://schemas.microsoft.com/office/drawing/2014/main" id="{EC4F37B1-F6F3-413E-B51F-FCA692C02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728" y="2627709"/>
            <a:ext cx="7920115" cy="10877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br>
              <a:rPr lang="pl-PL" sz="3100" b="1" i="0" dirty="0">
                <a:effectLst/>
                <a:latin typeface="Ubuntu" panose="020B0504030602030204" pitchFamily="34" charset="0"/>
              </a:rPr>
            </a:br>
            <a:r>
              <a:rPr lang="pl-PL" sz="2900" dirty="0">
                <a:latin typeface="Ubuntu" panose="020B0504030602030204" pitchFamily="34" charset="0"/>
              </a:rPr>
              <a:t>„Oferta Głównego Punktu Informacyjnego Funduszy Europejskich w Lublinie oraz Fundusze Europejskie 2021-2027 dla przedsiębiorców                      z programów krajowych – aktualne nabory”</a:t>
            </a:r>
            <a:endParaRPr lang="pl-PL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odtytuł 14">
            <a:extLst>
              <a:ext uri="{FF2B5EF4-FFF2-40B4-BE49-F238E27FC236}">
                <a16:creationId xmlns:a16="http://schemas.microsoft.com/office/drawing/2014/main" id="{E1FDE979-458D-4FEF-94DF-3B6B1E460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966" y="5219997"/>
            <a:ext cx="7920037" cy="1080000"/>
          </a:xfrm>
        </p:spPr>
        <p:txBody>
          <a:bodyPr>
            <a:normAutofit/>
          </a:bodyPr>
          <a:lstStyle/>
          <a:p>
            <a:pPr algn="ctr"/>
            <a:endParaRPr lang="pl-PL" sz="3200" dirty="0"/>
          </a:p>
          <a:p>
            <a:pPr algn="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Stężyca, 16.04.2026 r.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99A6B5-06B7-3B5E-74EC-C0772A56D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2697880"/>
            <a:ext cx="7920115" cy="1460111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31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Fundusze Europejskie dla Nowoczesnej Gospodarki 2021-2027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pl-PL" dirty="0"/>
          </a:p>
        </p:txBody>
      </p:sp>
      <p:pic>
        <p:nvPicPr>
          <p:cNvPr id="3" name="Obraz 2" descr="Inżynier programujący robota w pomieszczeniu badań robotycznych">
            <a:extLst>
              <a:ext uri="{FF2B5EF4-FFF2-40B4-BE49-F238E27FC236}">
                <a16:creationId xmlns:a16="http://schemas.microsoft.com/office/drawing/2014/main" id="{7C821A44-4C25-1988-E4B6-E4655C552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32" y="4342760"/>
            <a:ext cx="3912433" cy="180882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5B0F7E9-E98E-2FCD-4201-7217DAEF7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57" y="6336358"/>
            <a:ext cx="8208913" cy="1150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20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D198E-8F7F-7293-C872-F18C7E731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4727B18-E907-9C96-64F8-5216D634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Ścieżka SMART – nabór dla dużych przedsiębiorstw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CF2FADD-4267-882E-BAD9-00D0DD937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79" y="1345436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projektów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Dofinansowanie mogą otrzymać projekty, które:       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Wpisują się w co najmniej jedną Krajową Inteligentną Specjalizację,    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obejmują 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obligatoryjnie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prace B+R (badania przemysłowe i prace rozwojowe lub tylko prace rozwojowe) w celu doprowadzenia do opracowania innowacji produktowej lub innowacji w procesie biznesowym dotyczącej funkcji działalności przedsiębiorstwa w zakresie produkcji wyrobów lub usług,   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obejmują 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fakultatywnie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zadania związane z umiędzynarodowieniem produktów rozumianym jako promocja zagraniczna produktów (wyrobów lub usług) planowanych do opracowania w ramach projektu oraz zadania związane ze zdobywaniem lub rozwojem lub doskonaleniem kompetencji pracowników lub kadry zarządzającej wnioskodawcy wspierających realizację innych zadań przewidzianych w projekcie.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91BDEA0-31EE-64B9-F48E-C966F62F2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C7EE654-1DCB-AF30-10F6-40C9422CE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930" y="5330430"/>
            <a:ext cx="1898642" cy="9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9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E950D-2C85-A7EA-43A7-22B802E45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E8AD206A-C488-4D6B-B58F-28AB3B5E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Ścieżka SMART – nabór dla dużych przedsiębiorstw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A0C3488-A497-3C56-AB92-5B695082A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86" y="906463"/>
            <a:ext cx="9505055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może aplikować?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Duże przedsiębiorstwa samodzielnie występujące o wsparcie projektu. 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Duże przedsiębiorstwa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(za wyjątkiem małych spółek o średniej kapitalizacji) muszą zaplanować współpracę z MŚP w ramach projektu, aby uzyskać wsparcie.</a:t>
            </a:r>
          </a:p>
          <a:p>
            <a:pPr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Minimalna wysokość wydatków kwalifikowalnych: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3 000 000,00 PLN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Łączna kwota wnioskowanego dofinansowania 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może przekroczyć 70 000 000,00 PLN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łącznie.</a:t>
            </a:r>
            <a:endParaRPr lang="pl-PL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składania wniosków: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23.03.2026 r. - 22.05.2026 r. do godz. 16.00</a:t>
            </a:r>
          </a:p>
          <a:p>
            <a:pPr>
              <a:buNone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Alokacja: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350 000 000,00 PLN</a:t>
            </a:r>
          </a:p>
          <a:p>
            <a:pPr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naboru: </a:t>
            </a:r>
            <a:r>
              <a:rPr lang="pl-PL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https://www.gov.pl/web/ncbr/sciezka-smart-dla-duzych-przedsiebiorstw</a:t>
            </a:r>
            <a:endParaRPr lang="pl-PL" sz="16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indent="0" fontAlgn="base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Narodowe Centrum Badań i Rozwoju, tel.: 22 39 07 170, 22 39 07 191, e-mail: </a:t>
            </a:r>
            <a:r>
              <a:rPr lang="pl-PL" sz="16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info@ncbr.gov.pl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pl-PL" sz="16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https://www.gov.pl/web/ncbr/punkt-informacyjny</a:t>
            </a:r>
            <a:endParaRPr lang="pl-PL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5064321-208D-5184-F25E-D47F65900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177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BFA4-8737-F4D7-3F65-325D7D66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3C54311-1CBE-019A-3B20-EE38D079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91" y="1082917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co można otrzymać dofinansowanie/wsparcie?</a:t>
            </a: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realizację prac B+R w celu opracowania innowacji produktowej lub innowacji w procesie biznesowym dotyczącej funkcji działalności przedsiębiorstwa w zakresie produkcji wyrobów lub usług, a także: 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dotyczących umiędzynarodowienia produktów i ochrony własności przemysłowej - na promocję zagraniczną produktów (wyrobów lub usług) planowanych do opracowania w ramach projektu lub uzyskanie ochrony praw własności przemysłowej rezultatu projektu lub jego obrony w przypadku ich naruszenia;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dotyczących zdobywania, rozwoju, doskonalenia kompetencji pracowników lub kadry zarządzającej wnioskodawcy - na działania w zakresie rozwoju kompetencji wspierające realizację innych zadań przewidzianych w projekcie. 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AA9029B-568C-EDAD-7B39-92B31465D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0F972B7F-BA00-CFDD-E279-390CD4633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1.1 Ścieżka SMART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632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F42A1-FCE7-CE67-1031-D56E9A35F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14DF086-C596-E743-783D-B3546633B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91" y="1082917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Dofinansowanie mogą otrzymać projekty, które wpisują w co najmniej jedną Krajową Inteligentną Specjalizację i obejmują: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Moduł B+R – w ramach którego możliwe jest uzyskanie dofinansowania na realizację prac B+R (badań przemysłowych i prac rozwojowych) w celu doprowadzenia do opracowania innowacji produktowej lub innowacji w procesie biznesowym dotyczącej funkcji działalności przedsiębiorstwa w zakresie produkcji wyrobów lub usług;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Moduł Wdrożenie innowacji – w ramach którego możliwe jest uzyskanie dofinansowania na wdrożenie w działalności przedsiębiorstwa wyników prac B+R w formie innowacyjnych produktów lub procesów biznesowych dotyczących funkcji działalności przedsiębiorstwa w zakresie produkcji wyrobów lub usług;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Moduł Infrastruktura B+R – w ramach którego możliwe jest uzyskanie dofinansowania na inwestycję w infrastrukturę B+R niezbędną do realizacji agendy badawczej na rzecz tworzenia innowacyjnych produktów (wyrobów lub usług) lub procesów biznesowych dotyczących funkcji działalności przedsiębiorstwa w zakresie produkcji wyrobów lub usług;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Moduł Cyfryzacja – w ramach którego możliwe jest uzyskanie dofinansowania na realizację inwestycji związanych z zastosowaniem rozwiązań cyfrowych w przedsiębiorstwie zmierzających do cyfryzacji produkcji, procesów w przedsiębiorstwie, jak i cyfryzacji produktów, usług, modelu biznesowego oraz zapewnienia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cyberbezpieczeństwa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1E4A15B-9EED-BBB3-81D7-C0F79A425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863B79E8-6B53-1F2F-95D4-6C482E97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1.1 Ścieżka SMART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645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1D8C-E497-8CB2-BE00-6E34CB043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AD40DB-C10C-8373-6563-59AD40F9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91" y="1082917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Dofinansowanie mogą otrzymać projekty, które wpisują w co najmniej jedną Krajową Inteligentną Specjalizację i obejmują c.d.: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Moduł Zazielenienie przedsiębiorstw – w ramach którego możliwe jest uzyskanie dofinansowania na transformację przedsiębiorstwa w kierunku zrównoważonego rozwoju oraz gospodarki o obiegu zamkniętym, w tym rozwój nowych modeli biznesowych na to ukierunkowanych;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Moduł Internacjonalizacja – w ramach którego możliwe jest uzyskanie dofinansowania na promocję zagraniczną produktów (wyrobów lub usług) pod marką produktową przedsiębiorstwa lub produktów będących własnością przedsiębiorcy lub planowanych do opracowania/wdrożenia w ramach Projektu lub uzyskanie ochrony praw własności przemysłowej lub ich obronę w przypadku ich naruszenia;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Moduł Kompetencje – w ramach którego możliwe jest uzyskanie dofinansowania na doskonalenie kompetencji pracowników i osób zarządzających w zakresie realizowanego Projektu, zdobywanie przez nich nowych umiejętności oraz wiedzy, a także nabywanie kwalifikacji.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CBDD494-0508-91AF-03F5-B02914579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01B21F15-FF60-0570-B5FF-70259D39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1.1 Ścieżka SMART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0943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8931A-1111-7E75-BDA8-4B8D890E1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3D94B58-D9F5-5914-496D-36D3FCA66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394" y="971525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dofinansowanie w ramach działania mogą ubiegać się wyłącznie mikro, mali i średni przedsiębiorcy prowadzący działalność gospodarczą na terytorium Rzeczypospolitej Polskiej.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kumimoji="0" lang="pl-PL" sz="1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Poziom dofinansowania: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69FB731-0CE3-245A-3158-3D7AF4C38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CC508D03-0078-E40B-B677-48B181B7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1.1 Ścieżka SMART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93A49E-041C-5862-12EF-270C03017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294" y="2664173"/>
            <a:ext cx="8035224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93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052D1-174D-DA21-E615-89E303958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E01F1C8-54B8-FCDD-7050-2E57EC93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10" y="683493"/>
            <a:ext cx="8640382" cy="5321446"/>
          </a:xfrm>
        </p:spPr>
        <p:txBody>
          <a:bodyPr>
            <a:normAutofit/>
          </a:bodyPr>
          <a:lstStyle/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ermin składania wniosków: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kwiecień – maj 2026 r.</a:t>
            </a: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Alokacja: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Alokacja do późniejszego uszczegółowienia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Pozostałe terminy naborów: 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aździernik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listopad 2026 r.</a:t>
            </a: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Nabory dla konsorcjów (konsorcja przedsiębiorstw, w tym z organizacjami badawczymi lub NGO)  (NCBR):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09.04.-12.06.2026 r.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07.08.-16.10.2026 r.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Kontakt: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Polska Agencja Rozwoju Przedsiębiorczości, ul. Pańska 81/83, 00-834 Warszawa, e-mail: 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info@parp.gov.pl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tel.:801 332 202 oraz 22 574 07 07.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C7AAA6F-58B5-1B9A-589A-E4594798E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EFE70FFD-56FF-CBD6-8FED-95D5C03C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1.1 Ścieżka SMART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E98E238-EA7C-5A17-A3D2-B62AE3608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057" y="696922"/>
            <a:ext cx="2242514" cy="149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15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CC845-AF8E-8F62-E0D7-837F4DCE0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53A6909-9CAC-E51D-1775-15063203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2.12</a:t>
            </a: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Granty na </a:t>
            </a:r>
            <a:r>
              <a:rPr lang="pl-PL" sz="20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eurogranty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B2BC076-7FDF-A1C5-BBF5-F5115C381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4" y="1153839"/>
            <a:ext cx="8712869" cy="5694493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projektów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Dofinansowanie mogą otrzymać projekty polegające na udziale wnioskodawcy w Programie UE, obejmujące działania związane z przygotowaniem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Eurograntu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 tym podejmowane w związku z poszukiwaniem partnerów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Eurograntu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przygotowaniem wniosku/aplikacji o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ewentualną jego korektą i prezentacją w ramach oceny w Programie UE.</a:t>
            </a:r>
          </a:p>
          <a:p>
            <a:pPr marL="0" marR="0" lvl="0" indent="0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może aplikować?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Mikroprzedsiębiorstwa, małe i średnie przedsiębiorstwa (MŚP), prowadzące działalność gospodarczą na terytorium Polski,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organizacje badawcze prowadzące badania i upowszechniające wiedzę, zarejestrowane na terytorium Polski.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0D25751-0FA4-84ED-5D74-020AE776B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4AEBBAE-C716-EFA1-EDE2-756C436CE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970" y="5095667"/>
            <a:ext cx="2297968" cy="131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6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06401-BA3C-1A77-C98D-C2DBE9A09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48F29E8A-A355-59AF-DCE6-A31970C0C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2.12</a:t>
            </a: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Granty na </a:t>
            </a:r>
            <a:r>
              <a:rPr lang="pl-PL" sz="20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eurogranty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B217084-6DB3-0733-8CE9-1BE4E8652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4" y="822850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można uzyskać na: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przygotowanie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Eurograntu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które obejmuje: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poszukiwanie partnerów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Eurograntu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Rzeczypospolitej Polskiej i poza jej granicami, w tym organizację spotkań związanych z przygotowaniem założeń dla samego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Eurograntu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wniosku o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przygotowanie wniosku o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wybranego programu UE lub konkursu w wybranym programie UE, w tym tłumaczenie dokumentacji aplikacyjnej, zgodnie z wymaganiami określonymi przez organizatora konkursu w danym programie UE/ konkursie w danym programie UE, 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ewentualną korektę wniosku o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prezentację wniosku o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przed komisją oceny projektów powołaną przez organizatora konkursu w danym programie UE/konkursie w danym programie UE;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opracowanie analiz specjalistycznych niezbędnych do przygotowania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Eurograntu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F96C0A-4BBF-BFB4-C39A-F661F6BA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09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960D6-4E49-1CC3-2461-D8A3B22C2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7F5B91B-04F8-1387-F961-33C977B56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728" y="2699717"/>
            <a:ext cx="7920115" cy="32403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PREZENTACJI </a:t>
            </a:r>
            <a:br>
              <a:rPr lang="pl-P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Oferta Głównego Punktu Informacyjnego Funduszy Europejskich w Lublinie</a:t>
            </a:r>
            <a:b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Fundusze Europejskie dla Nowoczesnej Gospodarki 2021-2027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1.1 Ścieżka SMART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2.12 Granty na </a:t>
            </a:r>
            <a:r>
              <a:rPr lang="pl-PL" sz="14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eurogranty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2.20 </a:t>
            </a:r>
            <a:r>
              <a:rPr lang="pl-PL" sz="14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Innostart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5.1 Fundusz wsparcia technologii krytycznych 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 4digital – zdobądź przewagę dzięki cyfryzacji</a:t>
            </a:r>
            <a:b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Fundusze Europejskie dla Polski Wschodniej 2021-2027</a:t>
            </a:r>
            <a:b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1.1 Platformy startowe dla nowych pomysłów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1.4 Wzornictwo w MŚP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1.5 Pożyczki na rozwój turystyki 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Akademia Transformacji Cyrkularnej dla Biznesu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Fundusze Europejskie dla Rozwoju Społecznego 2021-2027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1.3 Kadry nowoczesnej gospodarki</a:t>
            </a:r>
            <a:br>
              <a:rPr lang="pl-PL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Wybrane usługi dla przedsiębiorców</a:t>
            </a:r>
            <a:br>
              <a:rPr lang="pl-PL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br>
              <a:rPr lang="pl-P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6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FE4E166-1C5A-3DD3-E599-DAC6FD62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82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D4D30-72D7-E245-EDD8-A0ACB48D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82C1C0E-BFB3-DB50-8477-CD36F3F6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4" y="906463"/>
            <a:ext cx="8640382" cy="53214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SzPct val="106000"/>
              <a:buNone/>
            </a:pPr>
            <a:endParaRPr lang="pl-PL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 dofinansowania projektu/przedsięwzięcia - 100%</a:t>
            </a: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Minimalna wartość kosztów kwalifikowanych 20 202,00 PLN</a:t>
            </a: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Maksymalna wartość kosztów kwalifikowanych 110 852,00 PLN</a:t>
            </a: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endParaRPr lang="pl-PL" sz="16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l-PL" sz="16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ermin składania wniosków: </a:t>
            </a:r>
            <a:r>
              <a:rPr lang="pl-PL" sz="16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12.08.2025 r.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03.09.</a:t>
            </a:r>
            <a:r>
              <a:rPr lang="pl-PL" sz="16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2026 r.</a:t>
            </a: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SzPct val="106000"/>
              <a:buNone/>
            </a:pPr>
            <a:r>
              <a:rPr lang="pl-PL" sz="16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Alokacja: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6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0 000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000,00 PLN</a:t>
            </a:r>
          </a:p>
          <a:p>
            <a:pPr marL="0" indent="0" algn="l" rtl="0">
              <a:buNone/>
            </a:pPr>
            <a:endParaRPr lang="pl-PL" sz="16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lvl="0" indent="0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Agencja Rozwoju Przedsiębiorczości, ul. Pańska 81/83, 00-834 Warszawa,                     e-mail: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info@parp.gov.pl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tel.: 22 574 07 07 lub 0 801 332 202. 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ogłoszenia: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https://www.funduszeeuropejskie.gov.pl/nabory/212-granty-na-eurogranty-2/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l" rtl="0">
              <a:buNone/>
            </a:pPr>
            <a:endParaRPr lang="pl-PL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8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pl-PL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08CB716-2209-9C29-7D2D-945B83590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FBAF8FD6-5AAB-5286-5DC6-AF164ED7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2.12 Granty na </a:t>
            </a:r>
            <a:r>
              <a:rPr lang="pl-PL" sz="20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eurogranty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789D90-8805-B868-5E4C-B385278AF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502" y="1309888"/>
            <a:ext cx="1662537" cy="24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8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96F1-EEA8-ECBF-43FF-CC0F6A8E6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926CBA4-9D16-16AA-EEB1-D60F8C23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10" y="1100940"/>
            <a:ext cx="8640382" cy="5321446"/>
          </a:xfrm>
        </p:spPr>
        <p:txBody>
          <a:bodyPr>
            <a:normAutofit/>
          </a:bodyPr>
          <a:lstStyle/>
          <a:p>
            <a:pPr marL="7701" lvl="0" indent="0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br>
              <a:rPr lang="pl-PL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658D444-2A28-8EAF-B183-43D7BF744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1CD5F9D8-5D32-682A-BA6E-5A0762A4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18" y="292455"/>
            <a:ext cx="8568755" cy="808485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2.20 </a:t>
            </a:r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Innostart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AutoShape 2" descr="spis wszystkich EDIH">
            <a:extLst>
              <a:ext uri="{FF2B5EF4-FFF2-40B4-BE49-F238E27FC236}">
                <a16:creationId xmlns:a16="http://schemas.microsoft.com/office/drawing/2014/main" id="{617D51B2-CDB2-D527-50EB-FC02E50616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27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mapa rozłożenia firm EDIH w Polsce">
            <a:extLst>
              <a:ext uri="{FF2B5EF4-FFF2-40B4-BE49-F238E27FC236}">
                <a16:creationId xmlns:a16="http://schemas.microsoft.com/office/drawing/2014/main" id="{BCB16B62-EE5B-44B8-7741-C91CBBCCAF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45113" y="3779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2E400B5-C486-8967-AB8E-90893963485B}"/>
              </a:ext>
            </a:extLst>
          </p:cNvPr>
          <p:cNvSpPr txBox="1"/>
          <p:nvPr/>
        </p:nvSpPr>
        <p:spPr>
          <a:xfrm>
            <a:off x="953417" y="899517"/>
            <a:ext cx="8784977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endParaRPr lang="pl-PL" sz="16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None/>
            </a:pPr>
            <a:r>
              <a:rPr lang="pl-PL" sz="160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Dla kogo?</a:t>
            </a:r>
          </a:p>
          <a:p>
            <a:pPr algn="l" fontAlgn="base">
              <a:buNone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Projekt skierowany jest wyłącznie do absolwentów programu </a:t>
            </a:r>
            <a:r>
              <a:rPr lang="pl-PL" sz="1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pl-PL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firm, które uzyskały rekomendację do dalszych prac B+R. Wnioskodawcy muszą prowadzić działalność gospodarczą w Polsce, spełniać definicję MŚP oraz warunki przyznania pomocy de </a:t>
            </a:r>
            <a:r>
              <a:rPr lang="pl-PL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minimis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fontAlgn="base">
              <a:buNone/>
            </a:pPr>
            <a:endParaRPr lang="pl-PL" sz="1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None/>
            </a:pPr>
            <a:r>
              <a:rPr lang="pl-PL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Innostart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umożliwia uzyskanie grantu na projekty wpisujące się w Krajowe Inteligentne Specjalizacje (KIS), obejmujące fazę Proof of </a:t>
            </a:r>
            <a:r>
              <a:rPr lang="pl-PL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lub Proof of </a:t>
            </a:r>
            <a:r>
              <a:rPr lang="pl-PL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Dofinansowanie może być przeznaczone na badania przemysłowe, eksperymentalne prace rozwojowe, a także działania prowadzące do zgłoszenia patentowego lub komercjalizacji innowacyjnych rozwiązań.</a:t>
            </a:r>
          </a:p>
          <a:p>
            <a:pPr algn="l" fontAlgn="base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None/>
            </a:pPr>
            <a:r>
              <a:rPr lang="pl-PL" sz="1600" b="0" i="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Korzyści: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możliwość sfinansowania pierwszego projektu B+R,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możliwość pokrycia kosztów wynagrodzenia doradców specjalistycznych (przedsiębiorca sam wybiera doradcę, a grant pozwala na wypłatę wynagrodzenia za usługi doradcze niezbędne do realizacji projektu),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rozwój kompetencji innowacyjnych,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budowanie przewagi konkurencyjnej,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wsparcie w transferze technologii i komercjalizacji wyników.</a:t>
            </a:r>
          </a:p>
          <a:p>
            <a:pPr algn="l" fontAlgn="base">
              <a:buNone/>
            </a:pPr>
            <a:b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None/>
            </a:pPr>
            <a:endParaRPr lang="pl-PL" sz="1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None/>
            </a:pPr>
            <a:endParaRPr lang="pl-PL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None/>
            </a:pPr>
            <a:endParaRPr lang="pl-PL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C8055E4-B75C-57A6-F42F-3928DCEBE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178" y="5229771"/>
            <a:ext cx="2138021" cy="11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80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91606-E3F4-ADE8-B622-34509A8E4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3241104-9C25-EDC9-956B-A3203CD07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036" y="1100940"/>
            <a:ext cx="8568755" cy="5321446"/>
          </a:xfrm>
        </p:spPr>
        <p:txBody>
          <a:bodyPr>
            <a:normAutofit/>
          </a:bodyPr>
          <a:lstStyle/>
          <a:p>
            <a:pPr marL="7701" lvl="0" indent="0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br>
              <a:rPr lang="pl-PL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50F4D74-49E1-7C36-1544-4F3964B75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257B22AD-5C8E-93CF-79AF-70D57975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18" y="292455"/>
            <a:ext cx="8568755" cy="808485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 2.20 </a:t>
            </a:r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Innostart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AutoShape 2" descr="spis wszystkich EDIH">
            <a:extLst>
              <a:ext uri="{FF2B5EF4-FFF2-40B4-BE49-F238E27FC236}">
                <a16:creationId xmlns:a16="http://schemas.microsoft.com/office/drawing/2014/main" id="{00555686-41C2-CCD1-035A-79A1420CB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27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mapa rozłożenia firm EDIH w Polsce">
            <a:extLst>
              <a:ext uri="{FF2B5EF4-FFF2-40B4-BE49-F238E27FC236}">
                <a16:creationId xmlns:a16="http://schemas.microsoft.com/office/drawing/2014/main" id="{B9B11425-5439-3943-1F4C-52ED02D7A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45113" y="3779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8F7B01-9DA2-9B88-1732-C09A71A1DB14}"/>
              </a:ext>
            </a:extLst>
          </p:cNvPr>
          <p:cNvSpPr txBox="1"/>
          <p:nvPr/>
        </p:nvSpPr>
        <p:spPr>
          <a:xfrm>
            <a:off x="1025425" y="1048981"/>
            <a:ext cx="871297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Kryteria naboru: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MŚP będące absolwentami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rekomendacją do dalszych prac B+R,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brak wcześniejszej działalności B+R finansowanej ze środków UE,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spełnienie warunków pomocy de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(nieprzekroczony limit, wymagane dokumenty),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aktywna działalność gospodarcza na terenie Polski,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MŚP zgodnie z definicją UE,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nie może dotyczyć działalności wykluczonych ze wsparcia,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musi wpisywać się w Krajową Inteligentną Specjalizację.</a:t>
            </a:r>
          </a:p>
          <a:p>
            <a:pPr fontAlgn="base"/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Maksymalna kwota grantu: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320 000,00 PLN</a:t>
            </a:r>
          </a:p>
          <a:p>
            <a:pPr fontAlgn="base"/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Minimalny wkład własny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Grantobiorcy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15% całkowitego budżetu projektu</a:t>
            </a:r>
          </a:p>
          <a:p>
            <a:pPr fontAlgn="base"/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wsparcia: pomoc de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</a:t>
            </a: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Maksymalny okres realizacji projektu: 24 miesiące od podpisania umowy o grant.</a:t>
            </a:r>
          </a:p>
          <a:p>
            <a:pPr fontAlgn="base"/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Budżet projektu: 138 000 000,00 PLN, z czego ponad 119 000 000,00 PLN pochodzi                            z funduszy UE</a:t>
            </a:r>
          </a:p>
          <a:p>
            <a:pPr fontAlgn="base"/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pl-PL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Drugi nabór: 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III/IV kwartał 2026 r.</a:t>
            </a:r>
          </a:p>
          <a:p>
            <a:pPr algn="l" fontAlgn="base"/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Dokumenty konkursowe: 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https://www.gov.pl/web/ncbr/innostart</a:t>
            </a:r>
            <a:endParaRPr lang="pl-PL" sz="1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endParaRPr lang="pl-PL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CE6E79E-CD3D-77DD-196E-DE393E96A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267" y="5075981"/>
            <a:ext cx="1558925" cy="11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88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6295-A168-1A09-AE01-22BEFDD06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C852E5C-5BD9-FFCB-30DB-CBB6EB97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5.1 Fundusz wsparcia technologii krytycznych – nabory NCBR (Ścieżka innowacyjność)</a:t>
            </a:r>
            <a:b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AFE70F5-1346-A90A-8991-9494336DE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79" y="102838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 technologii cyfrowych (DIGITAL i DEEPTECH)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wsparcie skierowane jest na projekty przedsiębiorców, realizujące cele inicjatywy Platforma na rzecz Technologii Strategicznych dla Europy (STEP) i przyczyniające się do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rozowju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innowacyjnych technologii krytycznych o znaczącym potencjale gospodarczym w sektorze technologii cyfrowych i innowacji w ramach głębokich technologii.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wnosi na rynek wewnętrzny innowacyjny lub najnowocześniejszy lub przełomowy element o znaczącym potencjale gospodarczym: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spełnia co najmniej 2 z 3 elementów: innowacyjny, najnowocześniejszy, przełomowy oraz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wykazuje znaczący potencjał gospodarczy poprzez wywieranie istotnego i pozytywnego wpływu na rozwój rynku wewnętrznego.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naborów: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14.04-17.06.2026 r.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Alokacja: 150 000 000,00 PLN.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92540FC-73F2-DB01-164E-F8B1CD513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04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93B12-5E84-08B9-3B8A-83D4DED8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AC6F6A3-40DF-2DED-2648-5690FAFD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5.1 Fundusz wsparcia technologii krytycznych – nabory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NCBR</a:t>
            </a:r>
            <a:b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89E236-5D19-1369-294F-7C1411CEF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02" y="755502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Nabory dedykowane są dla: 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przedsiębiorstw samodzielnie realizujących projekty lub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konsorcjów, w skład których mogą wchodzić: MŚP, duże przedsiębiorstwa (w tym, również przedsiębiorstwa o statusie small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mid-caps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mid-caps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organizacje badawcze lub organizacje pozarządowe.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Liderem konsorcjum może być wyłącznie przedsiębiorstwo. Organizacja badawcza i organizacja pozarządowa mogą być wyłącznie konsorcjantami. Organizacja pozarządowa otrzymuje dofinansowanie w wysokości i na warunkach określonych dla przedsiębiorstw.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 dofinasowania uzależniony jest od wybranego rodzaju pomocy publicznej w ramach projektu.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Dofinansowanie będzie miało charakter dotacji i będzie udzielane w formie pomocy publicznej dla wnioskodawcy samodzielnego, lidera konsorcjum oraz pozostałych konsorcjantów niebędących organizacją badawczą (w przypadku projektów realizowanych w konsorcjum).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Organizacje badawcze w ramach swojej działalności niegospodarczej uzyskują wsparcie bez pomocy publicznej.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92111D3-5EEE-94B0-E3A9-FC1DB272A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229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8C1E6-D452-752E-89D4-5A319A69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6B1F71D-696B-94B7-55F2-513BE7D5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5.1 Fundusz wsparcia technologii krytycznych – nabory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NCBR</a:t>
            </a:r>
            <a:b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E44D5B7-707D-4577-53C4-DAF0D375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01" y="755502"/>
            <a:ext cx="9073009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Minimalna wartość kosztów kwalifikowalnych projektu: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projektu realizowanego samodzielnie dla MŚP - 7 mln PLN,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projektu realizowanego samodzielnie dla dużych przedsiębiorstw - 10 mln PLN,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projektu realizowanego w konsorcjum bez udziału dużego przedsiębiorstwa - 7 mln PLN,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projektu realizowanego w konsorcjum z udziałem dużego przedsiębiorstwa - 10 mln PLN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kwota wnioskowanego dofinansowania 140 mln zł łącznie na cały projekt.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Narodowe Centrum Badań i Rozwoju, ul. Chmielna 69, Warszawa, tel.: +48 22 39 07 170, 39 07 191, e-mail: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info@ncbr.gov.pl</a:t>
            </a: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ogłoszenia: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https://www.funduszeunijne.gov.pl/nabory/step-sciezka-a-projekty-realizowane-w-sektorze-technologie-cyfrowe-i-innowacje-w-ramach-glebokich-technologii-1/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73D5063-147B-05F7-23AA-8AEB7E1B6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9531D44-2544-2DD9-DBE2-4FB602FBA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1994" y="3275781"/>
            <a:ext cx="1074496" cy="15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6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A81B2-31E7-74AF-BCAE-B6CF3F91C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4D20098-AB5B-1B3D-B8B1-588FB1BFC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91" y="899517"/>
            <a:ext cx="8640382" cy="5684357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Kompleksowe wsparcie dla MŚP, które chcą zwiększyć swoją konkurencyjność poprzez nowoczesne technologie. Portal oferuje narzędzia diagnostyczne (Skaner ADMA, Test AIMIND), bezpłatne kursy online oraz dostęp do specjalistycznego doradztwa w Hubach Innowacji Cyfrowych.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Wdrożenie rozwiązań cyfrowych przy wsparciu PARP przekłada się na wymierne korzyści - niższe koszty operacyjne, szybszą obsługę klientów i zwiększoną wydajność procesów biznesowych. Małe i średnie przedsiębiorstwa zyskują możliwość skutecznego konkurowania na rynkach globalnych, budowania pozytywnego wizerunku innowacyjnej firmy oraz zwiększenia odporności na kryzysy gospodarcze.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kumimoji="0" lang="pl-PL" sz="16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Narzędzia do samooceny poziomu cyfryzacji w przedsiębiorstwie: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Skaner ADMA - pogłębiona analiza poziomu dojrzałości przedsiębiorstwa produkcyjnego prowadząca do realizacji założeń fabryki przyszłości,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SPMIND - pozwala dostawcy rozwiązań, opracowującemu lub integrującemu rozwiązania oparte na sztucznej inteligencji (AI), zostać uznanym za zaufanego dostawcę w zakresie budowania i wdrażania takich rozwiązań,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AIMIND dla AI4SME - określenie poziomu dojrzałości przedsiębiorstwa do wykorzystania sztucznej inteligencji,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Weryfikator kompetencji cyfrowych - ocena stanu wiedzy użytkownika w wybranych obszarach kompetencji cyfrowych.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FFA635-CD63-44B0-1978-82F6E423F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53B0DE99-5B53-E4F2-0FF4-B5CA5F06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 4digital – zdobądź przewagę dzięki cyfryzacji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B2F035-B794-8F4F-B849-22B0AF362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173" y="2987749"/>
            <a:ext cx="974130" cy="10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5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BB0D8-37C5-FC34-D420-2AD753FCA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B09D9BC-295C-C631-27B9-217270607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21" y="863040"/>
            <a:ext cx="8937881" cy="5321446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Europejskie Centra Innowacji Cyfrowych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(EDIH) - punkty kompleksowej obsługi przedsiębiorstw, wspierające je w podnoszeniu poziomu cyfryzacji i zwiększaniu konkurencyjności.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może skorzystać z usług EDIH?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Mikro, małe i średnie przedsiębiorstwa,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duże przedsiębiorstwa.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Wszystkie usługi są świadczone </a:t>
            </a: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nieodpłatnie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dla </a:t>
            </a: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mikro, małych i średnich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przedsiębiorstw i stanowią dla nich pomoc de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</a:t>
            </a: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dużych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przedsiębiorstw, usługi świadczone są </a:t>
            </a: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odpłatnie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zgodnie z cennikiem usług danego EDIH.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Zakres usług: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audyty, usługi doradcze i doradztwo wdrożeniowe,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szkolenia i usługi wspierające rozwój kompetencji,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w pozyskaniu finansowania,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dostęp do ekosystemu innowacji.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42A11A5-68A9-C018-8F95-674D34A2F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0613BE7F-CD3C-FF65-79AB-A9D12056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 4digital – zdobądź przewagę dzięki cyfryzacji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AutoShape 2" descr="spis wszystkich EDIH">
            <a:extLst>
              <a:ext uri="{FF2B5EF4-FFF2-40B4-BE49-F238E27FC236}">
                <a16:creationId xmlns:a16="http://schemas.microsoft.com/office/drawing/2014/main" id="{136EF47A-E996-6797-4265-85DFE8B48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27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09E9B6-6A21-24BE-7362-336359D4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088692" y="4427909"/>
            <a:ext cx="2433481" cy="14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58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37593-0B56-A697-153D-70C1CAEA2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B7FFA2B-9FAC-7300-3174-53C7297B8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10" y="1100940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Usługi świadczone w ramach sieci EDIH są bardzo zróżnicowane tematycznie, świadczone na różnych poziomach zaawansowania i w różnej formie, dogodnej dla firmy. Każda usługa jest dopasowana do indywidualnych potrzeb przedsiębiorstwa. W ofercie EDIH dostępne są usługi w obszarze takich technologii Przemysłu 4.0 jak: Robotyzacja, Automatyzacja, Sztuczna inteligencja,  Internet rzeczy (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Przemysłowy Internet rzeczy (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IIoT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Technologie radiowe, Chmura obliczeniowa, Technologie wysokowydajnego przetwarzania, Big Data,  Rozszerzona i wirtualna rzeczywistość, Technologie przyrostowe i druk 3D, Technologia 5G, Technologie dla sektora morskiego, Biomedycyna, Metalurgia, Branża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MedTech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Branża włókiennicza, Projektowanie cyfrowe, Sieci światłowodowe, Technologia BIM.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Nabory ciągłe: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30.11.2026 r.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b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Agencja Rozwoju Przedsiębiorczości, ul. Pańska 81/83, 00-834 Warszawa, tel.: 801332 202, 22 574 07 07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https://www.parp.gov.pl/component/site/site/4digital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CFC8380-2EC5-9FF1-75DC-ED0A0AC91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B7E667AF-5C3E-1F75-D79E-D8F89907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 4digital – zdobądź przewagę dzięki cyfryzacji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AutoShape 2" descr="spis wszystkich EDIH">
            <a:extLst>
              <a:ext uri="{FF2B5EF4-FFF2-40B4-BE49-F238E27FC236}">
                <a16:creationId xmlns:a16="http://schemas.microsoft.com/office/drawing/2014/main" id="{66F504D0-0C78-6649-210C-8802A871BB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27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mapa rozłożenia firm EDIH w Polsce">
            <a:extLst>
              <a:ext uri="{FF2B5EF4-FFF2-40B4-BE49-F238E27FC236}">
                <a16:creationId xmlns:a16="http://schemas.microsoft.com/office/drawing/2014/main" id="{AEBB04BB-1DAE-26A1-679E-5EF91C226A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45113" y="3779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01BFFBF-C0AC-3411-0D3F-7C31D0486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071" y="3779837"/>
            <a:ext cx="2978721" cy="4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68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eniądze i paszport">
            <a:extLst>
              <a:ext uri="{FF2B5EF4-FFF2-40B4-BE49-F238E27FC236}">
                <a16:creationId xmlns:a16="http://schemas.microsoft.com/office/drawing/2014/main" id="{FF8B92A6-A44A-A304-A048-0A80DD19F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6"/>
          <a:stretch/>
        </p:blipFill>
        <p:spPr>
          <a:xfrm>
            <a:off x="5849962" y="4181998"/>
            <a:ext cx="3737995" cy="2087654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E6E08B9-4D6A-4286-B779-E1A00FAAC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6" y="3235955"/>
            <a:ext cx="9217024" cy="1087764"/>
          </a:xfrm>
        </p:spPr>
        <p:txBody>
          <a:bodyPr anchor="t">
            <a:normAutofit/>
          </a:bodyPr>
          <a:lstStyle/>
          <a:p>
            <a:pPr algn="ctr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Fundusze Europejskie dla Polski Wschodniej                      2021-2027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5A2935E-0FA1-01ED-BF00-9CB49D80C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9" y="6444134"/>
            <a:ext cx="8706548" cy="1043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47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>
            <a:extLst>
              <a:ext uri="{FF2B5EF4-FFF2-40B4-BE49-F238E27FC236}">
                <a16:creationId xmlns:a16="http://schemas.microsoft.com/office/drawing/2014/main" id="{EC4F37B1-F6F3-413E-B51F-FCA692C02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88" y="3059757"/>
            <a:ext cx="7920115" cy="10877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br>
              <a:rPr lang="pl-PL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000" dirty="0"/>
            </a:b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7E7029C-870B-8FCF-A87C-CCC9522FC209}"/>
              </a:ext>
            </a:extLst>
          </p:cNvPr>
          <p:cNvSpPr txBox="1"/>
          <p:nvPr/>
        </p:nvSpPr>
        <p:spPr>
          <a:xfrm>
            <a:off x="1025426" y="3519433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Oferta Głównego Punktu Informacyjnego Funduszy Europejskich w Lublinie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76C93B8-F5E0-7211-C2CC-B30F85BAD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7303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7BF53-FF6B-B09A-9C43-F50A5D41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7DF56A5-B956-5F41-13DD-9C561CDE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365174"/>
            <a:ext cx="8640381" cy="576339"/>
          </a:xfrm>
        </p:spPr>
        <p:txBody>
          <a:bodyPr>
            <a:normAutofit fontScale="90000"/>
          </a:bodyPr>
          <a:lstStyle/>
          <a:p>
            <a:pPr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1.1 Platformy startowe dla nowych pomysłów Komponent I: Inkubacja – rozwój nowego pomysłu biznesowego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Typy projektów</a:t>
            </a:r>
            <a:endParaRPr lang="pl-PL" sz="2000" b="0" u="sng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3EA8AB4-C3A1-A2C3-DDBC-E1B3C53D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79" y="205677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w komponencie I uzyskają projekty polegające na stworzeniu kompleksowego programu inkubacji innowacyjnych startupów, obejmującego usługi niezbędne do przeprowadzenia prac nad rozwojem nowego pomysłu biznesowego.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tym etapie wsparcie będzie koncentrowało się na testowaniu i weryfikowaniu pomysłów i koncepcji biznesowych, aż do momentu przygotowania odpowiedniego modelu biznesowego dla wdrożenia rynkowego innowacyjnego produktu/usługi.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DB6D82C-242F-1B89-D64B-2130D845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21C1EC2-CC41-603C-B4A8-B7D40298A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46" y="4283893"/>
            <a:ext cx="2520280" cy="18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36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21DE0-E169-AA9C-B381-98F9852B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8884A40-DBBC-DF0D-F723-F4E8852D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094" y="353328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1.1 Platformy startowe dla nowych pomysłów Komponent I: Inkubacja – rozwój nowego pomysłu biznesowego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5154353-6599-BBFE-80D0-955A3827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093" y="139203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co można otrzymać wsparcie?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Stworzony zostanie Indywidualny Plan Inkubacji, zgodnie z którym wsparcie będzie obejmowało m.in.: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usługi podstawowe (m.in. dostęp do stanowiska pracy, usługi księgowe, prawne) – świadczone przez wyspecjalizowane ośrodki innowacji;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usługi specjalistyczne wynikające z zapotrzebowania startupu i niezbędne do przeprowadzenia prac nad rozwojem pomysłu (np. techniczne, technologiczne, inżynierskie, informatyczne, wzornicze, marketingowe), w tym obejmujące testowanie i weryfikowanie pomysłów i koncepcji, aż do momentu przygotowania odpowiedniego modelu biznesowego, testów i opracowania MVP;</a:t>
            </a:r>
          </a:p>
          <a:p>
            <a:pPr marR="0" lvl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opiekę menagera inkubacji, która umożliwi startupowi dopracowanie produktu/usługi i weryfikację rynkową modelu biznesowego tak, by możliwe było wejście na rynek z pierwszą sprzedażą produktu/usługi (wsparcie organizacyjne, itp.).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14865AD-8616-C00D-1BAA-5B9E15568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4166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68E1D-BD3A-753B-D82B-04E84084B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E79259E7-E655-2C87-F3AB-B74F9E60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32345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1.1 Platformy startowe dla nowych pomysłów Komponent I: Inkubacja – rozwój nowego pomysłu biznesowego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BA5D6C0-4E99-48A3-6324-59ABE0A1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79" y="154758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wsparcia pomysłodawcy będą mogli również otrzymać wsparcie w postaci grantu na zakup usług specjalistycznych niedostępnych w ramach partnerstwa PS.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 inkubacji będą realizowane przez wyspecjalizowane ośrodki innowacji, działające w partnerstwie z innymi podmiotami ekosystemu wsparcia przedsiębiorczości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startupowej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(m.in. uczelnie, fundusze VC, instytucje otoczenia biznesu, przedsiębiorcy).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zakończeniu inkubacji startup ma możliwość ubiegania się o bezzwrotne wsparcie na dalszy rozwój działalności (komponent II a).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BFBE7BA-8ECF-9C21-6A55-A259DEB2D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823B045-0911-2E70-401E-945A99041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74" y="4249972"/>
            <a:ext cx="1270676" cy="19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6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7B08-3EAB-CCB5-7047-CB3402DC3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1FE75A8-FB9D-C3EB-2199-679A99E0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319735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1.1 Platformy startowe dla nowych pomysłów Komponent I: Inkubacja – rozwój nowego pomysłu biznesowego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66E69A2-6C3C-9B00-1648-BA18800C7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132" y="899517"/>
            <a:ext cx="8640381" cy="586293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Kwalifikowalność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Finansowaniem zostaną objęte wydatki przeznaczone na realizację programów inkubacji innowacyjnych: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przedsiębiorstw typu startup przez ośrodki innowacji, obejmujące w szczególności:</a:t>
            </a:r>
          </a:p>
          <a:p>
            <a:pPr lvl="0" algn="just">
              <a:buClr>
                <a:srgbClr val="003399"/>
              </a:buClr>
              <a:buFont typeface="Wingdings" panose="05000000000000000000" pitchFamily="2" charset="2"/>
              <a:buChar char="§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przeprowadzenie naboru i ocenę nowych pomysłów biznesowych,</a:t>
            </a:r>
          </a:p>
          <a:p>
            <a:pPr lvl="0" algn="just">
              <a:buClr>
                <a:srgbClr val="003399"/>
              </a:buClr>
              <a:buFont typeface="Wingdings" panose="05000000000000000000" pitchFamily="2" charset="2"/>
              <a:buChar char="§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indywidualne wsparcie rozwoju nowych pomysłów biznesowych.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Maksymalna intensywność wsparcia w ramach komponentu I wynosi do 100% kosztów kwalifikowanych.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tego działania średnia wartość pojedynczego grantu na pierwszym etapie dla startupu wynosi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32 180,00 PLN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 bez podatku VAT, który jest wydatkiem niekwalifikowalnym (nie jest wymagany wkład własny). Podczas drugiego etapu można uzyskać wsparcie do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600 000,00 PLN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(wymagany wkład własny w projekcie 15%). Aktualny harmonogram naboru wniosków nie przewiduje naboru w ramach Komponentu Ib.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C82BCAB-D900-B143-E3B6-6EBA77886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34" y="649289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87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CFA27-328B-99CA-C056-192B85D1A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5B407B0-6488-D437-E920-F5F807F0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1.1 Platformy startowe dla nowych pomysłów Komponent I: Inkubacja – rozwój nowego pomysłu biznesowego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0880A46-EF5D-B4D2-D216-6467E09E4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02" y="906463"/>
            <a:ext cx="9217024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Platformy startowe w województwie lubelskim: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UNICORN HUB 2 –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specjalizacje: medycyna i zdrowie oraz projekty horyzontalne.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Dokumentacja projektowa dostępna jest pod poniższym linkiem: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https://edycja2.unicornhub.pl/dokumenty/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 Startowa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Unicorn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 2.0, ul. Gospodarcza 26, Lublin, tel. 81 710 46 30, e-mail: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kontakt@unicornhub.pl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 Wschodni Akcelerator Biznesu 2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specjalizacje: rolno-spożywcza, ekologia, Przemysł 4.0, sport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Dokumentacja projektowa dostępna jest pod poniższym linkiem: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https://wab.biz.pl/dokumenty/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Wschodni Akcelerator Biznesu 2, Puławski Park Naukowo-Technologiczny Sp. z o.o., ul. Mościckiego 1, Puławy, tel. 81 46 46 319, e-mail: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info@wab.biz.pl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B09A8B7-547F-42E2-151B-2D3A659F0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81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363A2-63B6-A1BB-68EB-5658DD315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4E37515-FF2E-019F-6A6E-0F181AEE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1.4 Wzornictwo w MŚP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ADDFFE2-48E4-7BCC-8534-786CB9EB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79" y="683493"/>
            <a:ext cx="8640382" cy="5502896"/>
          </a:xfrm>
        </p:spPr>
        <p:txBody>
          <a:bodyPr>
            <a:noAutofit/>
          </a:bodyPr>
          <a:lstStyle/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projektów:</a:t>
            </a:r>
          </a:p>
          <a:p>
            <a:pPr lvl="0" algn="just">
              <a:buClr>
                <a:srgbClr val="003399"/>
              </a:buClr>
              <a:buFont typeface="Wingdings" panose="05000000000000000000" pitchFamily="2" charset="2"/>
              <a:buChar char="§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Opracowanie strategii wzorniczej oraz jej wdrożenie w przedsiębiorstwie</a:t>
            </a:r>
          </a:p>
          <a:p>
            <a:pPr mar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Celem Działania jest kompleksowe wsparcie MŚP z  Polski Wschodniej dedykowane kobietom w zakresie wykorzystania procesów wzorniczych w celu lepszego dostosowania firm do potrzeb, wymagań i oczekiwań klientów oraz zwiększenia atrakcyjności oferowanych przez nie produktów i usług, co w efekcie przyczyni się do poprawienia ich pozycji rynkowej.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może składać wnioski?</a:t>
            </a:r>
          </a:p>
          <a:p>
            <a:pPr lvl="0" algn="just">
              <a:buClr>
                <a:srgbClr val="003399"/>
              </a:buClr>
              <a:buFont typeface="Wingdings" panose="05000000000000000000" pitchFamily="2" charset="2"/>
              <a:buChar char="§"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Mikro, małe i średnie przedsiębiorstwa (MŚP) prowadzące działalność gospodarczą na terenie Polski Wschodniej, prowadzone przez przedsiębiorcze kobiety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 dofinansowania projektu/przedsięwzięcia: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zakresie kosztów objętych pomocą de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dla usług doradczych związanych przeprowadzeniem audytu wzorniczego, opracowaniem strategii wzorniczej, usług doradczych niezbędnych do wdrożenia strategii wzorniczej oraz usług szkoleniowych;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zakresie kosztów objętych pomocą na usługi doradcze na rzecz MŚP -  dla usług doradczych niezbędnych do wdrożenia strategii wzorniczej;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82D8C76-1016-F29E-6DFD-EB6CFB03B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813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45C1-6F3D-A8B1-529A-A30EFD90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686F11D-3B0C-80CD-63E3-A8C41EE3C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1.4 Wzornictwo w MŚP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537696D-163A-9733-63C5-E9180B599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342" y="611485"/>
            <a:ext cx="8640382" cy="5502896"/>
          </a:xfrm>
        </p:spPr>
        <p:txBody>
          <a:bodyPr>
            <a:noAutofit/>
          </a:bodyPr>
          <a:lstStyle/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co można otrzymać dofinansowanie?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koszty usług doradczych związanych z przeprowadzeniem audytu wzorniczego i opracowaniem strategii wzorniczej, koszty usług doradczych niezbędnych do wdrożenia strategii wzorniczej, nabycie środków trwałych innych niż nieruchomości zabudowane i niezabudowane, nabycie oprogramowania i innych wartości niematerialnych i prawnych w formie patentów, licencji, know-how oraz innych praw własności intelektualnej, koszty robót i materiałów budowlanych, o ile są bezpośrednio związane z instalacją maszyn i urządzeń, a ich wartość nie przekracza 10% wartości środków trwałych nabywanych w projekcie, koszty usług szkoleniowych. </a:t>
            </a:r>
          </a:p>
          <a:p>
            <a:pPr marL="0" indent="0" algn="just">
              <a:buNone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naboru: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29.01.2026 r. - 20.05.2026 r.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Alokacja: 50 000 000,00 PLN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Agencja Rozwoju Przedsiębiorczości, ul. Pańska 81/83, 00-834 Warszawa, tel.: 22 432 80 80, 432 71 25,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Dyżury eksperta tel. 22 574 07 07 lub 801 332 202 w komunikatach należy wybrać 5 apotem 1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ogłoszenia: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https://www.funduszeunijne.gov.pl/nabory/14-wzornictwo-w-msp-3/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pl-PL" dirty="0"/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BCACD64-4BEB-C985-3813-8F3A23E4D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360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57439-EBB6-AC97-95BD-26CC08893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D07FD5A-8F85-67D6-0D3C-EF1117505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586" y="899517"/>
            <a:ext cx="8640382" cy="5760640"/>
          </a:xfrm>
        </p:spPr>
        <p:txBody>
          <a:bodyPr>
            <a:norm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może ubiegać się o wsparcie?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MŚP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pożyczkę na rozwój turystyki mogą wnioskować MŚP, które: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działają w branży turystycznej i pokrewnych, a których działalność wpisuje się w rodzaje działalności o określonych kodach PKD,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zamierzają realizować inwestycje na obszarze makroregionu Polski Wschodniej (woj. lubelskie, podkarpackie, podlaskie, świętokrzyskie, warmińsko-mazurskie oraz region statystyczny mazowiecki regionalny).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Pożyczkę na rozwój turystyki </a:t>
            </a: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można przeznaczyć na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sfinansowanie inwestycji związanej z: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rozbudową przedsiębiorstwa prowadzącą do wprowadzenia na rynek nowych lub ulepszonych produktów lub usług,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dokonaniem zasadniczych zmian w działalności, które skutkują wprowadzeniem na rynek nowych lub ulepszonych produktów lub usług, 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inwestycjami w nowe wyposażenie i sprzęt.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300E433-27A3-5BA2-387F-3934617D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AEE68FA0-A853-D75B-0EF4-52B34849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1.5 Pożyczki na rozwój turystyki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0F8FF08-A18A-596A-9315-D30FFCA31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30" y="912946"/>
            <a:ext cx="2623854" cy="12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81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ABC1-1B9A-D4EF-6697-40B18BC7D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CA2EA15-8709-DFB1-895E-887431947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971525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Inwestycja może dotyczyć m.in. takich obszarów jak: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obiekty noclegowe, obiekty gastronomiczne, infrastruktura sportowo-rekreacyjna, infrastruktura turystyki zdrowotnej, infrastruktura kultury i rozrywki, transport turystyczny, organizacja turystyki i pośrednictwo turystyczne, ekologiczne produkty, produkty regionalne  i tradycyjne, w tym także wzornictwo przemysłowe, przywracanie tradycyjnych zawodów – rękodzieło i rzemiosło, inne inwestycje w branżach pokrewnych, polegające na poszerzeniu oferty, podniesieniu jakości usług świadczonych bezpośrednio dla turystów.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Parametry pożyczki: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Wysokość wsparcia: </a:t>
            </a: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1 000 000,00 PLN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Okres spłaty: do 7 lat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Karencja w spłacie kapitału: do 12 miesięcy</a:t>
            </a:r>
          </a:p>
          <a:p>
            <a:pPr marL="7701" lvl="0" indent="0" algn="just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Pożyczkę na rozwój turystyki można otrzymać z oprocentowaniem: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w skali roku (na warunkach rynkowych od 4,9%),</a:t>
            </a:r>
          </a:p>
          <a:p>
            <a:pPr marL="293451" lvl="0" indent="-285750" algn="just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w skali roku w przypadku pożyczki przeznaczonej na inwestycję komplementarną do produktów turystycznych objętych wsparciem priorytetu 5. FEPW i/lub realizowaną przez firmę prowadzącą działalność nie dłużej niż 3 lata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B912652-FA82-67BE-91A7-4B9C101D5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BAFFFD4C-9CFF-9178-78FE-0A01DD8E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1.5 Pożyczki na rozwój turystyki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339C261-7189-C00E-99E8-F9D5EE8AE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46" y="3419797"/>
            <a:ext cx="2676403" cy="13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0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8E5ED-BEDC-841A-87BD-2DFCA63A3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CF2CFC1-FEA1-1E63-E7D8-1DF315792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095" y="1119114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u="sng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Lubelska Fundacja Rozwoju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Rynek 7, Lublin         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607 551 664, 607 508 602, 661 407 708, 601 426 993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info@lfr.lublin.pl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strony internetowej z dokumentami (m.in. Regulamin) niezbędnymi do aplikowania o środki: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https://xn--poyczkaunijna-44c.pl/pozyczki-unijne/lubelskie/pozyczka-na-rozwoj-turystyki/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Biłgorajska Agencja Rozwoju Regionalnego S.A.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Kościuszki 65, Biłgoraj         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519 041 245, 784 346 995, 511 136 822, 501 471 378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pozyczki@barr.org.pl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strony internetowej z dokumentami (m.in. Regulamin) niezbędnymi do aplikowania o środki jest dostępny na dole strony: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https://barr.org.pl/fundusz-pozyczkowy/pozyczka-na-rozwoj-turystyki/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8D51687-116F-8739-CD54-E7B24D621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637871C3-2493-FA90-82B3-618A8B22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1.5 Pożyczki na rozwój turystyki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237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B1E85C-EC86-4892-84BB-2AFF0F450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650" y="5292005"/>
            <a:ext cx="6556020" cy="1440160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Główny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Punkt Informacyjny Funduszy Europejskich w Lublinie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08F8E7F-3D17-ED36-7D64-3CB753C0A32B}"/>
              </a:ext>
            </a:extLst>
          </p:cNvPr>
          <p:cNvSpPr txBox="1"/>
          <p:nvPr/>
        </p:nvSpPr>
        <p:spPr>
          <a:xfrm>
            <a:off x="996669" y="1043533"/>
            <a:ext cx="8280498" cy="2755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www.pife.gov.pl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GPI Lublin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ul. Stefczyka 3b, pok. 0.1, 0.1A, 0.1B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tel.: 81 44 16 864, (865), (546)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pife.lublin@lubelskie.pl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GPI w Lublinie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jest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czynne od poniedziałku do piątku w godzinach 7.30-15.30. </a:t>
            </a: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F8EDCF-8267-AF63-4B35-95D21F1EA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840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9BEC2-1E5F-ECBB-9629-E61E329C5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AC1DC54-866E-DAA4-1792-2950AB862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827509"/>
            <a:ext cx="8640382" cy="5969518"/>
          </a:xfrm>
        </p:spPr>
        <p:txBody>
          <a:bodyPr>
            <a:norm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edukacyjny dla przedsiębiorców, którego celem jest: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przekazanie praktycznej wiedzy, umiejętności i narzędzi do wdrażania zasad gospodarki o obiegu zamkniętym (GOZ),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prezentacja najlepszych praktyk i wymiana doświadczeń w tym obszarze,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pokazanie realnych korzyści płynących z transformacji,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w nawiązywaniu współpracy na rzecz rozwiązań cyrkularnych.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Korzyści: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dostęp do wiedzy i praktycznych narzędzi niezbędnych do wdrażania zasad gospodarki o obiegu zamkniętym w przedsiębiorstwie,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możliwość pracy warsztatowej opartej na realnych problemach firm – możesz też zgłosić własny problem,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konkretny plan działania - identyfikacja obszarów działalności firmy z potencjałem do zmian, wykazanie ich opłacalności oraz zaplanowanie wdrożenia,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poznanie dobrych praktyk i przykładów udanych wdrożeń cyrkularnych rozwiązań w polskich przedsiębiorstwach,</a:t>
            </a:r>
          </a:p>
          <a:p>
            <a:pPr marL="293451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możliwość nawiązania wartościowych kontaktów biznesowych z innymi firmami, przedstawicielami nauki, instytucji otoczenia biznesu i administracji.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2F63D37-BFD4-507D-2F8C-59FE097FA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9A6E04DF-3FBD-453E-15B4-E0D32CF73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Akademia Transformacji Cyrkularnej dla Biznesu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A720C9B-9D78-F08F-1937-4EC72D19C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442" y="1691605"/>
            <a:ext cx="1402933" cy="13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57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1BAD-788E-27EF-EFEA-E69C751FA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0134E07-0147-70CB-5DE4-206363DBE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065" y="899517"/>
            <a:ext cx="8640382" cy="5541043"/>
          </a:xfrm>
        </p:spPr>
        <p:txBody>
          <a:bodyPr>
            <a:norm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projektu przewidziane są następujące wydarzenia: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Spotkania –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okazja do pozyskania wiedzy o cyrkularnych modelach biznesowych oraz możliwościach i korzyściach wynikających z wdrażania zasad gospodarki o obiegu zamkniętym a także do zainspirowania się najlepszymi praktykami rozwiązań cyrkularnych wdrażanymi przez polskie firmy.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Warsztaty –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okazja do zdobycia praktycznej umiejętności w zakresie wdrażania zasad gospodarki o obiegu zamkniętym w przedsiębiorstwach a także poznania narzędzi wspierających transformację. Prace warsztatowe oparte będą na rzeczywistych studiach przypadków co pozwoli skutecznie przygotować swój biznes na przyszłe zmiany.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Wizyty studyjne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wizyty w firmach wdrażających rozwiązania cyrkularne, które dostarczą przedsiębiorcom praktycznej know-how, którego nie zastąpi żadna teoria. Umożliwią dostęp do sprawdzonych rozwiązań, możliwość zobaczenia "na żywo", jak innowacyjne technologie i procesy cyrkularne działają w codziennej praktyce biznesowej.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Wywiady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wywiady z przedsiębiorcami, którzy wdrożyli zasady gospodarki cyrkularnej i opowiedzą jak ten proces przebiegał w ich firmie i dlaczego warto pójść tą drogą.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3556DA4-53EA-67BF-0B8B-BD1C853D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3F18B784-660C-D2E0-7121-8BA5A088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Akademia Transformacji Cyrkularnej dla Biznesu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A9A8F2D-53B6-DCB3-238A-B74BCF2C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797" y="5487694"/>
            <a:ext cx="1944217" cy="95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33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56B4-CE3F-69A4-A719-1D461DF93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0622A7-4883-A970-ACB3-82D11A460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10" y="899517"/>
            <a:ext cx="8961605" cy="5793884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skierowane są do: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właścicielek i właścicieli przedsiębiorstw,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menedżerek i menedżerów odpowiedzialnych za strategię, rozwój lub zarządzanie łańcuchem dostaw,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specjalistek i specjalistów ds. innowacji i rozwoju produktów, poszukujących nowych modeli biznesowych, produktów lub usług wpisujących się w założenia GOZ,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inżynierów i technologów odpowiedzialnych za projektowanie procesów produkcyjnych i efektywność materiałową,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tych wszystkich, którzy chcą wdrażać rozwiązania z zakresu gospodarki cyrkularnej i szukają partnerów biznesowych.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Nabór ciągły.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lvl="0" indent="0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Agencja Rozwoju Przedsiębiorczości, ul. Pańska 81/83, , 00-834 Warszawa                                                  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Agnieszka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Katowicz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e-mail: agnieszka_katowicz@parp.gov.pl, tel. 22 432 70 25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</a:t>
            </a:r>
          </a:p>
          <a:p>
            <a:pPr marL="7701" lvl="0" indent="0" defTabSz="91440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https://www.parp.gov.pl/component/site/site/akademia-transformacji#oprojekcie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AE0AE5B-2C25-CB52-E9AF-4DC4FCE34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sp>
        <p:nvSpPr>
          <p:cNvPr id="4" name="Tytuł 4">
            <a:extLst>
              <a:ext uri="{FF2B5EF4-FFF2-40B4-BE49-F238E27FC236}">
                <a16:creationId xmlns:a16="http://schemas.microsoft.com/office/drawing/2014/main" id="{32E7DA93-FB29-7A0A-51AA-45D4CD9A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292455"/>
            <a:ext cx="8640763" cy="1079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Akademia Transformacji Cyrkularnej dla Biznesu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2" name="Picture 6" descr="odbicie ludzi na szklanym oknie - spotkanie zdjęcia i obrazy z banku zdjęć">
            <a:extLst>
              <a:ext uri="{FF2B5EF4-FFF2-40B4-BE49-F238E27FC236}">
                <a16:creationId xmlns:a16="http://schemas.microsoft.com/office/drawing/2014/main" id="{01C0BF54-B51B-E491-7E3A-A364A6ED0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34" y="3771770"/>
            <a:ext cx="1654973" cy="122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68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05A98B3-71A7-D2DA-0CEE-6D992EC61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48" y="2915742"/>
            <a:ext cx="7920115" cy="11151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Fundusze Europejskie dla Rozwoju Społecznego 2021-2027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FAB427D-A4CB-197B-C403-25FDA861B765}"/>
              </a:ext>
            </a:extLst>
          </p:cNvPr>
          <p:cNvSpPr txBox="1">
            <a:spLocks/>
          </p:cNvSpPr>
          <p:nvPr/>
        </p:nvSpPr>
        <p:spPr>
          <a:xfrm>
            <a:off x="-134932" y="5425313"/>
            <a:ext cx="3960440" cy="252222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>
            <a:lvl1pPr>
              <a:defRPr sz="4100" b="1" i="0">
                <a:solidFill>
                  <a:srgbClr val="AA1C2F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6754" marR="0" lvl="0" indent="0" algn="r" defTabSz="801929" rtl="0" eaLnBrk="1" fontAlgn="auto" latinLnBrk="0" hangingPunct="1">
              <a:lnSpc>
                <a:spcPct val="100000"/>
              </a:lnSpc>
              <a:spcBef>
                <a:spcPts val="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57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Times New Roman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CB9AFE0-433E-16EA-0D11-50F4F9B5C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  <p:pic>
        <p:nvPicPr>
          <p:cNvPr id="15364" name="Picture 4" descr="Wspólna zabawa z blokami">
            <a:extLst>
              <a:ext uri="{FF2B5EF4-FFF2-40B4-BE49-F238E27FC236}">
                <a16:creationId xmlns:a16="http://schemas.microsoft.com/office/drawing/2014/main" id="{688322A3-AD6C-9596-091B-7879E3BDB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1" y="4030768"/>
            <a:ext cx="2792846" cy="18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erapeuta udzielający wsparcia psychologicznego kobiecie podczas sesji terapeutycznej - usługi społeczne  zdjęcia i obrazy z banku zdjęć">
            <a:extLst>
              <a:ext uri="{FF2B5EF4-FFF2-40B4-BE49-F238E27FC236}">
                <a16:creationId xmlns:a16="http://schemas.microsoft.com/office/drawing/2014/main" id="{8C76A401-4777-D55B-5494-4597264A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97" y="4030768"/>
            <a:ext cx="2792846" cy="18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42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E8153-DAC4-E716-455A-796906D3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0CB1F6F-3FC2-8074-2B76-843B6C3DB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1.3 Kadry nowoczesnej gospodarki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3BA05DA-26A5-A79F-EC6B-B4DC2B09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02838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Akademia HR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wsparcie dla mikro (bez osób samozatrudnionych), małych, średnich i dużych przedsiębiorstw w zakresie dostosowania firmy do zmian demograficznych oraz zachodzących na rynku pracy.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80%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 projektu.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naboru: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25.03.2024 r. – 30.11.2026 r.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Fundacja „Puławskie Centrum Przedsiębiorczości”, ul. Mościckiego 1, Puławy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fpcp@fpcp.org.pl , tel.: 81 470 09 00, 470 09 01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strony zawierającej informacje oraz niezbędne dokumenty: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https://www.upskillinghr.pl/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(nabór do 31.07.2026 r.)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do strony zawierającej informacje o działaniu i kontakty do pozostałych Operatorów: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https://www.parp.gov.pl/component/grants/grants/akademia-hr-oferta-dla-przedsiebiorcow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B248680-28CE-DB6E-7A47-CB0F718C5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 descr="Obraz zawierający tekst, osoba, ubrania, Ludzka twarz&#10;&#10;Opis wygenerowany automatycznie">
            <a:extLst>
              <a:ext uri="{FF2B5EF4-FFF2-40B4-BE49-F238E27FC236}">
                <a16:creationId xmlns:a16="http://schemas.microsoft.com/office/drawing/2014/main" id="{C7E4A373-6718-FF65-13D9-E5006285D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22" y="2051645"/>
            <a:ext cx="2199486" cy="153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71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1DC2C-AA01-F353-2791-B0EA905A0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E549F23-DD98-BBCA-F9B1-8F0EC72E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1.3 Kadry nowoczesnej gospodarki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0472BDA-4EF7-1837-C3AA-B66F3A604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02838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GOZ to się opłaca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wsparcie przedsiębiorstw w zakresie rozwoju kompetencji dotyczących zielonej ekonomii w obszarze niskiej/zerowej emisyjności lub gospodarki o obiegu zamkniętym.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100%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 projektu.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naboru: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03.2024 r. – 31.01.2027 r.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https://fers.parp.gov.pl/component/grants/grants/goz---to-sie-oplaca---oferta-dla-przedsiebiorcow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Operatorzy: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Certes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 z o.o., ADN Akademia Biznesu Sp. z o.o., INSE Sp. z o.o., ICVC Certyfikacja Sp. z o.o., Ośrodek Doradztwa i Treningu Kierowniczego, HRP GRANTS Sp. z o.o., Krajowa Izba Gospodarcza, Wielkopolska Grupa Prawnicza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Maźwa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Sendrowski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Wspólnicy sp. k.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C827081-4273-6F02-D2AA-9B3446EE0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3" name="Obraz 2" descr="Obraz zawierający trawa, na wolnym powietrzu, roślina, pole">
            <a:extLst>
              <a:ext uri="{FF2B5EF4-FFF2-40B4-BE49-F238E27FC236}">
                <a16:creationId xmlns:a16="http://schemas.microsoft.com/office/drawing/2014/main" id="{C4B7FABB-D6DA-6507-92FD-ACDF282B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8" y="1979637"/>
            <a:ext cx="1431738" cy="12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44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99A08-3296-C4A9-B17F-4D0B7EB4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372D684-79F7-09D7-9012-5CFFCC1E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1.3 Kadry nowoczesnej gospodarki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961E288-DD19-AD70-CEAF-ECDC6D191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858515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Wsparcie firm w okresowych trudnościach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wsparcie dla mikro, małych i średnich przedsiębiorstw które zmagają się z różnymi problemami, takimi jak kryzys gospodarczy                    w regionie, spadek popytu na oferowane przez firmę usługi czy produkty, utrata wykwalifikowanych pracowników lub choroba kluczowych pracowników (dostosowanie przedsiębiorstw do zmian/radzenie sobie w trudnościach).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Przedsiębiorca nie jest zobowiązany do zapewnienia wkładu własnego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Szczegóły finansowania: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Przedsiębiorstwo niezatrudniające pracowników (samozatrudnienie) do 19 298,00 PLN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 i małe przedsiębiorstwo do 77 192,00 PLN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Średnie przedsiębiorstwo do 154 384,00 PLN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naboru: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20.05.2024 r. – 30.04.2027 r.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Operatorzy: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Certes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 z o.o., Krajowa Izba Gospodarcza, QS Zurich Sp. z o.o.,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ProcessTeam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 z o.o., KDK INFO Sp. z o.o., CTS </a:t>
            </a:r>
            <a:r>
              <a:rPr lang="pl-P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Training Solutions Sp. z o.o.</a:t>
            </a: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089428D-1602-ECF5-887D-589CE549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 descr="Obraz zawierający tekst, zrzut ekranu, Tablet, multimedia&#10;&#10;Opis wygenerowany automatycznie">
            <a:extLst>
              <a:ext uri="{FF2B5EF4-FFF2-40B4-BE49-F238E27FC236}">
                <a16:creationId xmlns:a16="http://schemas.microsoft.com/office/drawing/2014/main" id="{2E63A525-5F8E-1134-70FF-1088F2EF7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66" y="3995861"/>
            <a:ext cx="1442497" cy="14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9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74426-91B7-2986-34A7-DC06315F6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E64B88F-764A-379F-8462-78BB081B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1.3 Kadry nowoczesnej gospodarki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D0D494A-FA5F-D943-4C7C-F1ECAE3AC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442" y="102838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„Dostępność szansą na rozwój 3 – oferta dla przedsiębiorców”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wsparcie dla mikro, małych, średnich i dużych przedsiębiorstw które chcą rozwijać swoje kompetencje w zakresie projektowania uniwersalnego.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100%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 projektu (Średnie dofinansowanie wyniesie 9 411,76 PLN na osobę).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naboru: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luty 2025 r. – grudzień 2027 r.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Operatorzy: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https://www.parp.gov.pl/component/content/article/87917:dostepnosc-szansa-na-rozwoj-parp-wspiera-przedsiebiorstwa-w-zwiekszaniu-konkurencyjnosci</a:t>
            </a: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https://www.parp.gov.pl/component/grants/grants/dostepnosc-szansa-na-rozwoj-3---oferta-dla-przedsiebiorcow</a:t>
            </a: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D3C8794-FF72-7887-923F-85182539F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E116907-D11B-E122-BB5E-1D42D2078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122" y="2843733"/>
            <a:ext cx="1860954" cy="12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93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75E8B-8DA3-50E0-1A02-ABF0EB8BB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1A177E0-237C-2F89-D35A-DAF28C43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1.3 Kadry nowoczesnej gospodarki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A187841-67E8-7F5D-087C-4248C2CF1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028389"/>
            <a:ext cx="8640382" cy="5502896"/>
          </a:xfrm>
        </p:spPr>
        <p:txBody>
          <a:bodyPr>
            <a:noAutofit/>
          </a:bodyPr>
          <a:lstStyle/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Dostępność Dyrektywa EAA – oferta dla przedsiębiorców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wsparcie dla przedsiębiorstw w zakresie realizacji projektów szkoleniowo – doradczych w obszarze dostępności, ze szczególnym uwzględnieniem wymogów prawnych wynikających z transpozycji Dyrektywy 2019/882 (EAA) do prawa krajowego przez wprowadzenie ustawy z dnia 26 kwietnia 2024 r. o zapewnianiu spełniania wymagań dostępności niektórych produktów i usług przez podmioty gospodarcze (Dz. U. poz. 731).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100%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 projektu.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naboru: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17.02.2025 r. – 31.12.2027 r.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https://fers.parp.gov.pl/component/grants/grants/dostepnosc-dyrektywa-eaa---oferta-dla-przedsiebiorcow</a:t>
            </a: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60AF27C-B143-2C0B-E742-978013A49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FB97FDC-115F-75B1-A712-223AC3E2D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002" y="2942744"/>
            <a:ext cx="3981803" cy="149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13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308-C90A-1565-FCCD-A3C010A0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A7A38E4-4B61-88DF-7DCA-B9E27D00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79163"/>
            <a:ext cx="8640381" cy="57633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Działanie 1.3 Kadry nowoczesnej gospodarki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0690B49-37BF-75D8-E40B-CD5BC5747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028389"/>
            <a:ext cx="8640382" cy="5502896"/>
          </a:xfrm>
        </p:spPr>
        <p:txBody>
          <a:bodyPr>
            <a:noAutofit/>
          </a:bodyPr>
          <a:lstStyle/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Usługi Rozwojowe 4.0 – oferta dla dostawców usług BUR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wsparcie dla podmiotów zarejestrowanych w Bazie Usług Rozwojowych (BUR), które mają możliwość świadczenia usług z dofinansowaniem ze środków publicznych na zakup licencji.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80%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 projektu.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naboru: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12.02.2024 r. – 31.08.2026 r.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https://www.parp.gov.pl/component/grants/grants/uslugi-rozwojowe-4-0---oferta-dla-dostawcow-uslug-bur</a:t>
            </a:r>
            <a:r>
              <a:rPr lang="pl-PL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003399"/>
              </a:buClr>
              <a:buNone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AutoNum type="alphaLcParenR"/>
              <a:tabLst/>
              <a:defRPr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3B62FF4-68F1-C81F-1E2E-7C1848F0A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09359"/>
            <a:ext cx="7405744" cy="971153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0807840-DBBD-768C-0A79-E58C02262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762" y="4499917"/>
            <a:ext cx="4071709" cy="15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0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B1E85C-EC86-4892-84BB-2AFF0F450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0366" y="5292005"/>
            <a:ext cx="6556020" cy="1440160"/>
          </a:xfrm>
        </p:spPr>
        <p:txBody>
          <a:bodyPr>
            <a:normAutofit/>
          </a:bodyPr>
          <a:lstStyle/>
          <a:p>
            <a:pPr algn="ctr"/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Główny Punkt Informacyjny Funduszy Europejskich w Lublinie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AE557E3-D1FC-4D74-9A8F-0EDE5655DE3C}"/>
              </a:ext>
            </a:extLst>
          </p:cNvPr>
          <p:cNvSpPr txBox="1"/>
          <p:nvPr/>
        </p:nvSpPr>
        <p:spPr>
          <a:xfrm>
            <a:off x="1025426" y="467469"/>
            <a:ext cx="864096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www.pife.gov.pl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Wszystkie usługi świadczone przez GPI Lublin są bezpłatne!</a:t>
            </a:r>
            <a:endParaRPr kumimoji="0" lang="pl-PL" sz="20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Specjaliści ds. Funduszy Europejskich udzielają informacji na temat: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przygotowania wniosku o dotację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realizacji projektów,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udziału w dostępnych projektach.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Systematycznie organizujemy dyżury w gminach województwa lubelskiego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prowadzimy stacjonarne spotkania informacyjne oraz webinaria (spotkania online).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1B1D67-43C5-573F-370E-9B94F782F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988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7BF3-1B5C-011D-6F4F-946B0354B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eniądze i paszport">
            <a:extLst>
              <a:ext uri="{FF2B5EF4-FFF2-40B4-BE49-F238E27FC236}">
                <a16:creationId xmlns:a16="http://schemas.microsoft.com/office/drawing/2014/main" id="{2702B9CE-25EE-775C-04D5-470F4F36D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6"/>
          <a:stretch/>
        </p:blipFill>
        <p:spPr>
          <a:xfrm>
            <a:off x="5849962" y="4181998"/>
            <a:ext cx="3737995" cy="2087654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D050C23-D90F-97A4-86DC-91ACABED9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498" y="3235955"/>
            <a:ext cx="6912003" cy="1087764"/>
          </a:xfrm>
        </p:spPr>
        <p:txBody>
          <a:bodyPr anchor="t">
            <a:normAutofit/>
          </a:bodyPr>
          <a:lstStyle/>
          <a:p>
            <a:pPr algn="ctr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Wybrane usługi dla przedsiębiorców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3D27389-2A80-C6B9-FFC9-11AAE7F79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58" y="6470661"/>
            <a:ext cx="8163704" cy="1087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5282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CA79-2B24-293D-8D88-B27816FF3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09EF1FD-8F25-D932-84FB-D019E3B1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14176"/>
            <a:ext cx="8640381" cy="6413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253498B-5EC1-EE7A-8C60-E6A531175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4" y="906463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Szukasz pomysłu na innowację w swoim przedsiębiorstwie?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Zgłoś swoją firmę na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www.Innovationcoach.pl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weryfikacji Twojego zgłoszenia przydzielimy Ci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 branżowego (zadzwoni do Ciebie konsultant, który wstępnie przeanalizuje doświadczenie Twojej firmy pod kątem innowacji i pozyskiwania środków europejskich. Im mniejsze masz doświadczenie, tym lepiej. Po przejściu weryfikacji, zostanie Ci przydzielony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innowacji, który najpierw przyjrzy się branży, środowisku, a następnie w trakcie bezpośredniej współpracy zbada dotychczasowe doświadczenie przedsiębiorstwa, jego potencjał oraz możliwości i zasoby w zakresie B+R+I – sytuację finansową, kadrową, infrastrukturalną, kulturę innowacji).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Dzięki współpracy z </a:t>
            </a:r>
            <a:r>
              <a:rPr lang="pl-PL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-em uzyskasz: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w zakresie analizy potencjału Twojej firmy,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informację o możliwych ścieżkach wzrostu innowacyjności w twojej firmie,</a:t>
            </a:r>
          </a:p>
          <a:p>
            <a:pPr marL="293451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dostępnych źródłach finansowania.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412C229-D703-543A-4E7D-0171704AD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8498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A634-98AF-189C-B8E5-573707B34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1423360-1B9D-E554-6EB6-BE83A56FF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114176"/>
            <a:ext cx="8640381" cy="6413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CB05B68-9283-C9AE-56F0-7B8EDB299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4" y="906463"/>
            <a:ext cx="8640382" cy="5321446"/>
          </a:xfrm>
        </p:spPr>
        <p:txBody>
          <a:bodyPr>
            <a:norm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kogo?</a:t>
            </a:r>
          </a:p>
          <a:p>
            <a:pPr marL="7701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Przedsiębiorców, którzy chcą prowadzić działalność badawczo-rozwojową, inwestować w centra badawczo-rozwojowe, wdrażać pozyskane od jednostek naukowych wyniki badań, wychodzić ze swoimi produktami i usługami na rynki zagraniczne, ale mają w tych obszarach niewielkie doświadczenia lub nie mają go wcale. Równocześnie nie mają doświadczenia lub mają niewielkie w pozyskiwaniu środków europejskich w szczególności z Programu Fundusze Europejskie dla Nowoczesnej Gospodarki.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kontakt@innovationcoach.pl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 539 694 903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endParaRPr lang="pl-PL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Linki: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https://www.innovationcoach.pl/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pl-PL" sz="1600" kern="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https://www.nowoczesnagospodarka.gov.pl/strony/dowiedz-sie-wiecej-o-programie/uslugi-informacyjne-dla-firm/ic/</a:t>
            </a:r>
            <a:r>
              <a:rPr lang="pl-PL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EC5189E-2F10-B2EE-D147-A2A029055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474346"/>
            <a:ext cx="7344816" cy="971153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A22A75A-20AA-E228-D796-AD8BC7541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040" y="2771725"/>
            <a:ext cx="2335274" cy="15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85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E976-68C2-2048-2870-9AB50EBC5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A561690-A5E8-2326-FFD5-1EA14358B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498" y="717535"/>
            <a:ext cx="7662585" cy="471408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www.funduszeUE.lubelskie.pl</a:t>
            </a:r>
            <a:endParaRPr lang="pl-PL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www.funduszeeuropejskie.gov.pl</a:t>
            </a:r>
            <a:endParaRPr lang="pl-PL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www.rozwojspoleczny.gov.pl</a:t>
            </a:r>
            <a:endParaRPr lang="pl-PL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www.fers.mrpips.gov.pl</a:t>
            </a:r>
            <a:endParaRPr lang="pl-PL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www.feniks.gov.pl</a:t>
            </a:r>
            <a:endParaRPr lang="pl-PL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www.kpo.gov.pl</a:t>
            </a:r>
            <a:endParaRPr lang="pl-PL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www.ngo.pl</a:t>
            </a:r>
            <a:endParaRPr lang="pl-PL" sz="5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www.eurodesk.pl</a:t>
            </a:r>
            <a:r>
              <a:rPr lang="pl-PL" sz="5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www.granty.pl</a:t>
            </a:r>
            <a:endParaRPr lang="pl-PL" sz="56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www.niw.gov.pl</a:t>
            </a:r>
            <a:endParaRPr lang="pl-PL" sz="56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www.innowacjespoleczne.pl</a:t>
            </a:r>
            <a:endParaRPr lang="pl-PL" sz="56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www.witrynawiejska.org.pl</a:t>
            </a:r>
            <a:endParaRPr lang="pl-PL" sz="56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https://www.facebook.com/konkursyNGO?locale=pl_PL</a:t>
            </a:r>
            <a:endParaRPr lang="pl-PL" sz="56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https://www.funduszeeuropejskie.gov.pl/strony/wiadomosci/sprawdz-oferte-funduszy-europejskich-i-kpo-dostepna-w-listopadzie-1/</a:t>
            </a:r>
          </a:p>
          <a:p>
            <a:pPr marL="0" indent="0">
              <a:buNone/>
            </a:pP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b="1" dirty="0"/>
          </a:p>
          <a:p>
            <a:pPr algn="ctr"/>
            <a:endParaRPr lang="pl-PL" b="1" dirty="0"/>
          </a:p>
          <a:p>
            <a:pPr algn="ctr"/>
            <a:endParaRPr lang="pl-PL" b="1" dirty="0"/>
          </a:p>
          <a:p>
            <a:pPr marL="0" indent="0" algn="ctr">
              <a:buNone/>
            </a:pPr>
            <a:endParaRPr lang="pl-PL" b="1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BF30854-50FA-A257-FF24-E769A597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868" y="277769"/>
            <a:ext cx="6274311" cy="43976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148" dirty="0">
                <a:latin typeface="Arial" panose="020B0604020202020204" pitchFamily="34" charset="0"/>
                <a:cs typeface="Arial" panose="020B0604020202020204" pitchFamily="34" charset="0"/>
              </a:rPr>
              <a:t>Przydatne strony</a:t>
            </a:r>
            <a:br>
              <a:rPr lang="pl-PL" dirty="0">
                <a:solidFill>
                  <a:schemeClr val="accent1">
                    <a:lumMod val="50000"/>
                  </a:schemeClr>
                </a:solidFill>
              </a:rPr>
            </a:b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Przydatne linki do stron - Portal - Szkoła Podstawowa w Kowalewie">
            <a:extLst>
              <a:ext uri="{FF2B5EF4-FFF2-40B4-BE49-F238E27FC236}">
                <a16:creationId xmlns:a16="http://schemas.microsoft.com/office/drawing/2014/main" id="{4E27FEE7-CC2F-79C7-1B92-BF66A7B3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26" y="2298796"/>
            <a:ext cx="2466215" cy="161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8E0CC38-E0AA-8372-26F0-8B65818AA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6516140"/>
            <a:ext cx="7344816" cy="971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6353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 descr="Mężczyzna pracuje na komputerze">
            <a:extLst>
              <a:ext uri="{FF2B5EF4-FFF2-40B4-BE49-F238E27FC236}">
                <a16:creationId xmlns:a16="http://schemas.microsoft.com/office/drawing/2014/main" id="{E13C071F-1533-4D50-953E-8CC25EABE3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3819"/>
          <a:stretch>
            <a:fillRect/>
          </a:stretch>
        </p:blipFill>
        <p:spPr/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56D39C55-7AA3-7040-B077-14B2D470B7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pl-PL" sz="29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Pytania?</a:t>
            </a:r>
            <a:br>
              <a:rPr kumimoji="0" lang="pl-PL" sz="29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95AD490-152D-2FF8-D639-79A1495E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530" y="6695125"/>
            <a:ext cx="6072142" cy="82912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FE35DF7-D106-4031-907F-C167E8539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4" y="6294937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083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56B30E-C794-4797-8370-F561ECABB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79" y="2123653"/>
            <a:ext cx="7920115" cy="117024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  <a:br>
              <a:rPr lang="pl-P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C1583CD-7D18-4824-AA13-0F9F606E2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474" y="2771724"/>
            <a:ext cx="7920037" cy="3470061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ts val="1103"/>
              </a:spcBef>
              <a:buNone/>
              <a:tabLst>
                <a:tab pos="0" algn="l"/>
              </a:tabLst>
            </a:pPr>
            <a:endParaRPr lang="pl-PL" sz="2000" b="1" dirty="0">
              <a:solidFill>
                <a:schemeClr val="tx2"/>
              </a:solidFill>
            </a:endParaRPr>
          </a:p>
          <a:p>
            <a:pPr indent="0">
              <a:lnSpc>
                <a:spcPct val="10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pl-PL" sz="2000" b="1" dirty="0">
                <a:solidFill>
                  <a:schemeClr val="tx2"/>
                </a:solidFill>
              </a:rPr>
              <a:t>Magdalena Sulowska</a:t>
            </a:r>
            <a:endParaRPr lang="pl-PL" sz="2000" dirty="0"/>
          </a:p>
          <a:p>
            <a:pPr indent="0">
              <a:lnSpc>
                <a:spcPct val="10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pl-PL" sz="1600" b="1" dirty="0">
                <a:solidFill>
                  <a:schemeClr val="tx2"/>
                </a:solidFill>
                <a:latin typeface="+mn-lt"/>
              </a:rPr>
              <a:t>Oddział Informacji o Funduszach Europejskich </a:t>
            </a:r>
          </a:p>
          <a:p>
            <a:pPr indent="0">
              <a:lnSpc>
                <a:spcPct val="10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pl-PL" sz="1600" b="1" dirty="0">
                <a:solidFill>
                  <a:schemeClr val="tx2"/>
                </a:solidFill>
                <a:latin typeface="+mn-lt"/>
              </a:rPr>
              <a:t>Departament Zarządzania Programami Regionalnymi </a:t>
            </a:r>
          </a:p>
          <a:p>
            <a:pPr indent="0">
              <a:lnSpc>
                <a:spcPct val="10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pl-PL" sz="1600" b="1" dirty="0">
                <a:solidFill>
                  <a:schemeClr val="tx2"/>
                </a:solidFill>
                <a:latin typeface="+mn-lt"/>
              </a:rPr>
              <a:t>Urząd Marszałkowski Województwa Lubelskiego w Lublinie </a:t>
            </a:r>
          </a:p>
          <a:p>
            <a:pPr indent="0">
              <a:lnSpc>
                <a:spcPct val="10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pl-PL" sz="1600" b="1" dirty="0">
                <a:solidFill>
                  <a:schemeClr val="tx2"/>
                </a:solidFill>
                <a:latin typeface="+mn-lt"/>
              </a:rPr>
              <a:t>G</a:t>
            </a:r>
            <a:r>
              <a:rPr lang="pl-PL" sz="1600" b="1" strike="noStrike" spc="-1" dirty="0">
                <a:solidFill>
                  <a:schemeClr val="tx2"/>
                </a:solidFill>
                <a:latin typeface="+mn-lt"/>
                <a:ea typeface="Open Sans"/>
              </a:rPr>
              <a:t>łówny Punkt Informacyjny </a:t>
            </a:r>
            <a:r>
              <a:rPr lang="pl-PL" sz="1600" b="1" strike="noStrike" spc="-1" dirty="0">
                <a:solidFill>
                  <a:srgbClr val="002073"/>
                </a:solidFill>
                <a:latin typeface="+mn-lt"/>
                <a:ea typeface="Open Sans"/>
              </a:rPr>
              <a:t>Funduszy Europejskich </a:t>
            </a:r>
            <a:r>
              <a:rPr lang="pl-PL" sz="1600" strike="noStrike" spc="-1" dirty="0">
                <a:solidFill>
                  <a:srgbClr val="002073"/>
                </a:solidFill>
                <a:latin typeface="+mn-lt"/>
                <a:ea typeface="Open Sans"/>
              </a:rPr>
              <a:t>w Lublinie</a:t>
            </a:r>
            <a:br>
              <a:rPr lang="pl-PL" sz="1600" strike="noStrike" spc="-1" dirty="0">
                <a:solidFill>
                  <a:srgbClr val="002073"/>
                </a:solidFill>
                <a:latin typeface="+mn-lt"/>
                <a:ea typeface="Open Sans"/>
              </a:rPr>
            </a:br>
            <a:r>
              <a:rPr lang="pl-PL" sz="1600" strike="noStrike" spc="-1" dirty="0">
                <a:solidFill>
                  <a:srgbClr val="002073"/>
                </a:solidFill>
                <a:latin typeface="+mn-lt"/>
                <a:ea typeface="Open Sans"/>
              </a:rPr>
              <a:t>tel.: 81 44 16 865, 81 44 16 86</a:t>
            </a:r>
            <a:r>
              <a:rPr lang="pl-PL" sz="1600" spc="-1" dirty="0">
                <a:solidFill>
                  <a:srgbClr val="002073"/>
                </a:solidFill>
                <a:latin typeface="+mn-lt"/>
                <a:ea typeface="Open Sans"/>
              </a:rPr>
              <a:t>4</a:t>
            </a:r>
            <a:endParaRPr lang="pl-PL" sz="1600" strike="noStrike" spc="-1" dirty="0">
              <a:solidFill>
                <a:srgbClr val="002073"/>
              </a:solidFill>
              <a:latin typeface="+mn-lt"/>
              <a:ea typeface="Open Sans"/>
            </a:endParaRPr>
          </a:p>
          <a:p>
            <a:pPr indent="0">
              <a:lnSpc>
                <a:spcPct val="10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pl-PL" sz="1600" spc="-1" dirty="0">
                <a:solidFill>
                  <a:srgbClr val="002073"/>
                </a:solidFill>
                <a:latin typeface="+mn-lt"/>
                <a:ea typeface="Open Sans"/>
              </a:rPr>
              <a:t>e-mail: </a:t>
            </a:r>
            <a:r>
              <a:rPr lang="pl-PL" sz="1600" spc="-1" dirty="0">
                <a:solidFill>
                  <a:schemeClr val="accent4"/>
                </a:solidFill>
                <a:latin typeface="+mn-lt"/>
                <a:ea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pife.lublin@lubelskie.pl</a:t>
            </a:r>
            <a:r>
              <a:rPr lang="pl-PL" sz="1600" spc="-1" dirty="0">
                <a:solidFill>
                  <a:schemeClr val="accent4"/>
                </a:solidFill>
                <a:latin typeface="+mn-lt"/>
                <a:ea typeface="Open Sans"/>
              </a:rPr>
              <a:t>  , </a:t>
            </a:r>
            <a:r>
              <a:rPr lang="pl-PL" sz="1600" spc="-1" dirty="0">
                <a:solidFill>
                  <a:schemeClr val="accent4"/>
                </a:solidFill>
                <a:latin typeface="+mn-lt"/>
                <a:ea typeface="Open Sans"/>
                <a:hlinkClick r:id="rId4"/>
              </a:rPr>
              <a:t>magdalena.sulowska@lubelskie.pl</a:t>
            </a:r>
            <a:r>
              <a:rPr lang="pl-PL" sz="1600" spc="-1" dirty="0">
                <a:solidFill>
                  <a:schemeClr val="accent4"/>
                </a:solidFill>
                <a:latin typeface="+mn-lt"/>
                <a:ea typeface="Open Sans"/>
              </a:rPr>
              <a:t> </a:t>
            </a:r>
            <a:endParaRPr lang="pl-PL" sz="1600" strike="noStrike" spc="-1" dirty="0">
              <a:solidFill>
                <a:schemeClr val="accent4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l-PL" sz="11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E83733F-F669-809E-E8B1-6AFABC42F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756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843E26-FB45-4EFF-B304-E8E1CAC3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202722"/>
            <a:ext cx="8640381" cy="9848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www.pife.gov.pl</a:t>
            </a:r>
            <a:br>
              <a:rPr lang="pl-P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147E81-7CAE-4B53-A59A-CD2F491FB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475581"/>
            <a:ext cx="8640382" cy="4896544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Zakres usług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GPI Lublin</a:t>
            </a:r>
            <a:r>
              <a:rPr lang="pl-PL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pl-PL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zkolenia;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spotkania informacyjne;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webinaria;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pl-PL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potkania w szkołach ponadpodstawowych;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spotkania na uczelniach wyższych;</a:t>
            </a:r>
            <a:endParaRPr lang="pl-PL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</a:t>
            </a:r>
            <a:r>
              <a:rPr lang="pl-PL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ystąpienia w chara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kterze prelegenta;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konsultacje indywidualne, telefoniczne i mailowe;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</a:rPr>
              <a:t>Mobilne Punkty Informacyjne Funduszy Europejskich.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C54977-09D5-A99A-FC8E-94FA33C6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923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6B3385-01D1-4824-85B0-9D93082A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719761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Partnerstwo Publiczno-Prywatne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Dodatkowa usługa 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PIFE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Konsultant ds. PPP udziela informacji na temat projektów PPP i projektów hybrydowych.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Kontakt: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Główny Punkt Informacyjny Funduszy Europejskich w Lublinie,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ul. Stefczyka 3b, pokój 0.1b, adresy e-mail: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krzysztof.prybula@lubelskie.pl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pife.lublin@lubelskie.pl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drpo@lubelskie.pl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tel. 81 44 16 </a:t>
            </a:r>
            <a:r>
              <a:rPr lang="pl-PL" sz="1800" b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864.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9D936B-3AC9-3260-4FF8-450F3B05A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162" y="539477"/>
            <a:ext cx="2298391" cy="53649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58581D5-2373-7A84-5BBE-123FBFB4A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29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D9577D5F-352F-FE44-E1EC-D7DB06B89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37" y="1403573"/>
            <a:ext cx="8784495" cy="4995102"/>
          </a:xfrm>
        </p:spPr>
        <p:txBody>
          <a:bodyPr>
            <a:noAutofit/>
          </a:bodyPr>
          <a:lstStyle/>
          <a:p>
            <a:pPr marL="7701" marR="0" lvl="0" indent="0" algn="l" defTabSz="914400" rtl="0" eaLnBrk="1" fontAlgn="auto" latinLnBrk="0" hangingPunct="1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kern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pPr marL="7701" marR="0" lvl="0" indent="0" algn="l" defTabSz="914400" rtl="0" eaLnBrk="1" fontAlgn="auto" latinLnBrk="0" hangingPunct="1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1" kern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701" marR="0" lvl="0" indent="0" algn="l" defTabSz="914400" rtl="0" eaLnBrk="1" fontAlgn="auto" latinLnBrk="0" hangingPunct="1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1" kern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1" kern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lang="pl-PL" sz="1200" dirty="0">
              <a:latin typeface="+mn-l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FAB427D-A4CB-197B-C403-25FDA861B765}"/>
              </a:ext>
            </a:extLst>
          </p:cNvPr>
          <p:cNvSpPr txBox="1">
            <a:spLocks/>
          </p:cNvSpPr>
          <p:nvPr/>
        </p:nvSpPr>
        <p:spPr>
          <a:xfrm>
            <a:off x="-134932" y="5425313"/>
            <a:ext cx="3960440" cy="252222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>
            <a:lvl1pPr>
              <a:defRPr sz="4100" b="1" i="0">
                <a:solidFill>
                  <a:srgbClr val="AA1C2F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6754" marR="0" lvl="0" indent="0" algn="r" defTabSz="801929" rtl="0" eaLnBrk="1" fontAlgn="auto" latinLnBrk="0" hangingPunct="1">
              <a:lnSpc>
                <a:spcPct val="100000"/>
              </a:lnSpc>
              <a:spcBef>
                <a:spcPts val="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57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Times New Roman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5F0B462-5E5A-4565-5829-04F9EF7F0210}"/>
              </a:ext>
            </a:extLst>
          </p:cNvPr>
          <p:cNvSpPr/>
          <p:nvPr/>
        </p:nvSpPr>
        <p:spPr>
          <a:xfrm>
            <a:off x="1241450" y="5075981"/>
            <a:ext cx="8496512" cy="86409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www.funduszeeuropejskie.gov.pl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36E96F-4B7D-43A7-7ABB-9C777DD267AF}"/>
              </a:ext>
            </a:extLst>
          </p:cNvPr>
          <p:cNvSpPr txBox="1"/>
          <p:nvPr/>
        </p:nvSpPr>
        <p:spPr>
          <a:xfrm>
            <a:off x="1241450" y="5041545"/>
            <a:ext cx="8496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Źródła informacji o programach krajowych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7649A2-036A-F2B3-107B-282495C3E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581" y="179437"/>
            <a:ext cx="8598251" cy="487028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FC16888-5D42-63DD-21F9-A222A1D91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133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A9D1143-6CA5-4EB8-8B14-8B355E9D2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9642" y="5147989"/>
            <a:ext cx="6480176" cy="1487349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2400" dirty="0"/>
            </a:br>
            <a:r>
              <a:rPr lang="pl-PL" sz="2400" dirty="0"/>
              <a:t>Źródła informacji o programie regionalnym</a:t>
            </a:r>
            <a:br>
              <a:rPr lang="pl-PL" sz="2400" dirty="0"/>
            </a:br>
            <a:r>
              <a:rPr lang="pl-PL" sz="2400" dirty="0"/>
              <a:t> </a:t>
            </a:r>
            <a:r>
              <a:rPr kumimoji="0" lang="pl-PL" alt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www.funduszeUE.lubelskie.pl </a:t>
            </a:r>
            <a:br>
              <a:rPr kumimoji="0" lang="pl-PL" alt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24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2B121A6-242F-45DE-80E9-10E45EB1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10" y="347289"/>
            <a:ext cx="9360495" cy="453650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246A097-73B5-B3F3-D879-027226739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" y="6241786"/>
            <a:ext cx="8714067" cy="1115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1298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88ec14b-f6ef-4461-884c-b8c24ff59c4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443E8F660F0A4CB5EC0DF2736D5697" ma:contentTypeVersion="18" ma:contentTypeDescription="Utwórz nowy dokument." ma:contentTypeScope="" ma:versionID="52a70bbbf2d0a7926d8b8ed7fe943df7">
  <xsd:schema xmlns:xsd="http://www.w3.org/2001/XMLSchema" xmlns:xs="http://www.w3.org/2001/XMLSchema" xmlns:p="http://schemas.microsoft.com/office/2006/metadata/properties" xmlns:ns3="188ec14b-f6ef-4461-884c-b8c24ff59c43" xmlns:ns4="6b298e2f-783b-45f4-bd2c-acb4e49e9640" targetNamespace="http://schemas.microsoft.com/office/2006/metadata/properties" ma:root="true" ma:fieldsID="9dcb692edfa1225933ce52d74edde628" ns3:_="" ns4:_="">
    <xsd:import namespace="188ec14b-f6ef-4461-884c-b8c24ff59c43"/>
    <xsd:import namespace="6b298e2f-783b-45f4-bd2c-acb4e49e96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ec14b-f6ef-4461-884c-b8c24ff59c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98e2f-783b-45f4-bd2c-acb4e49e964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9F573E-1366-418E-B1AC-50C6B0BD3B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5A5963-E604-4D55-9482-A37660DF6F38}">
  <ds:schemaRefs>
    <ds:schemaRef ds:uri="http://schemas.microsoft.com/office/2006/documentManagement/types"/>
    <ds:schemaRef ds:uri="http://schemas.microsoft.com/office/2006/metadata/properties"/>
    <ds:schemaRef ds:uri="188ec14b-f6ef-4461-884c-b8c24ff59c43"/>
    <ds:schemaRef ds:uri="6b298e2f-783b-45f4-bd2c-acb4e49e9640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2443BA-6284-4A83-ABD9-1549E1101C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8ec14b-f6ef-4461-884c-b8c24ff59c43"/>
    <ds:schemaRef ds:uri="6b298e2f-783b-45f4-bd2c-acb4e49e96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1089969-cde3-4c41-8519-37082a970183}" enabled="0" method="" siteId="{31089969-cde3-4c41-8519-37082a97018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30619</TotalTime>
  <Words>6018</Words>
  <Application>Microsoft Office PowerPoint</Application>
  <PresentationFormat>Niestandardowy</PresentationFormat>
  <Paragraphs>541</Paragraphs>
  <Slides>55</Slides>
  <Notes>55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Open Sans</vt:lpstr>
      <vt:lpstr>Ubuntu</vt:lpstr>
      <vt:lpstr>Wingdings</vt:lpstr>
      <vt:lpstr>Motyw pakietu Office</vt:lpstr>
      <vt:lpstr>Projekt niestandardowy</vt:lpstr>
      <vt:lpstr>1_Motyw pakietu Office</vt:lpstr>
      <vt:lpstr> „Oferta Głównego Punktu Informacyjnego Funduszy Europejskich w Lublinie oraz Fundusze Europejskie 2021-2027 dla przedsiębiorców                      z programów krajowych – aktualne nabory”</vt:lpstr>
      <vt:lpstr>PLAN PREZENTACJI  1. Oferta Głównego Punktu Informacyjnego Funduszy Europejskich w Lublinie 2. Fundusze Europejskie dla Nowoczesnej Gospodarki 2021-2027 Działanie 1.1 Ścieżka SMART Działanie 2.12 Granty na eurogranty Działanie 2.20 Innostart Działanie 5.1 Fundusz wsparcia technologii krytycznych  PARP 4digital – zdobądź przewagę dzięki cyfryzacji 3. Fundusze Europejskie dla Polski Wschodniej 2021-2027 Działanie 1.1 Platformy startowe dla nowych pomysłów Działanie 1.4 Wzornictwo w MŚP Działanie 1.5 Pożyczki na rozwój turystyki  Akademia Transformacji Cyrkularnej dla Biznesu 4. Fundusze Europejskie dla Rozwoju Społecznego 2021-2027 Działanie 1.3 Kadry nowoczesnej gospodarki 5. Wybrane usługi dla przedsiębiorców            </vt:lpstr>
      <vt:lpstr>   </vt:lpstr>
      <vt:lpstr>Główny Punkt Informacyjny Funduszy Europejskich w Lublinie</vt:lpstr>
      <vt:lpstr>Główny Punkt Informacyjny Funduszy Europejskich w Lublinie</vt:lpstr>
      <vt:lpstr>www.pife.gov.pl      </vt:lpstr>
      <vt:lpstr>Partnerstwo Publiczno-Prywatne  Dodatkowa usługa w PIFE  Konsultant ds. PPP udziela informacji na temat projektów PPP i projektów hybrydowych.  Kontakt:  Główny Punkt Informacyjny Funduszy Europejskich w Lublinie,  ul. Stefczyka 3b, pokój 0.1b, adresy e-mail:  krzysztof.prybula@lubelskie.pl,  pife.lublin@lubelskie.pl, drpo@lubelskie.pl,  tel. 81 44 16 864. </vt:lpstr>
      <vt:lpstr>Prezentacja programu PowerPoint</vt:lpstr>
      <vt:lpstr> Źródła informacji o programie regionalnym  www.funduszeUE.lubelskie.pl  </vt:lpstr>
      <vt:lpstr> Fundusze Europejskie dla Nowoczesnej Gospodarki 2021-2027 </vt:lpstr>
      <vt:lpstr>Działanie 1.1 Ścieżka SMART – nabór dla dużych przedsiębiorstw </vt:lpstr>
      <vt:lpstr>Działanie 1.1 Ścieżka SMART – nabór dla dużych przedsiębiorstw   </vt:lpstr>
      <vt:lpstr>Działanie 1.1 Ścieżka SMART    </vt:lpstr>
      <vt:lpstr>Działanie 1.1 Ścieżka SMART    </vt:lpstr>
      <vt:lpstr>Działanie 1.1 Ścieżka SMART    </vt:lpstr>
      <vt:lpstr>Działanie 1.1 Ścieżka SMART    </vt:lpstr>
      <vt:lpstr>Działanie 1.1 Ścieżka SMART    </vt:lpstr>
      <vt:lpstr>Działanie 2.12 Granty na eurogranty   </vt:lpstr>
      <vt:lpstr>Działanie 2.12 Granty na eurogranty   </vt:lpstr>
      <vt:lpstr>Działanie 2.12 Granty na eurogranty  </vt:lpstr>
      <vt:lpstr>Działanie 2.20 Innostart  </vt:lpstr>
      <vt:lpstr>Działanie 2.20 Innostart  </vt:lpstr>
      <vt:lpstr>Działanie 5.1 Fundusz wsparcia technologii krytycznych – nabory NCBR (Ścieżka innowacyjność)      </vt:lpstr>
      <vt:lpstr>Działanie 5.1 Fundusz wsparcia technologii krytycznych – nabory NCBR      </vt:lpstr>
      <vt:lpstr>Działanie 5.1 Fundusz wsparcia technologii krytycznych – nabory NCBR      </vt:lpstr>
      <vt:lpstr>PARP 4digital – zdobądź przewagę dzięki cyfryzacji   </vt:lpstr>
      <vt:lpstr>PARP 4digital – zdobądź przewagę dzięki cyfryzacji  </vt:lpstr>
      <vt:lpstr>PARP 4digital – zdobądź przewagę dzięki cyfryzacji   </vt:lpstr>
      <vt:lpstr>Fundusze Europejskie dla Polski Wschodniej                      2021-2027</vt:lpstr>
      <vt:lpstr>Działanie 1.1 Platformy startowe dla nowych pomysłów Komponent I: Inkubacja – rozwój nowego pomysłu biznesowego   Typy projektów</vt:lpstr>
      <vt:lpstr>Działanie 1.1 Platformy startowe dla nowych pomysłów Komponent I: Inkubacja – rozwój nowego pomysłu biznesowego   </vt:lpstr>
      <vt:lpstr>Działanie 1.1 Platformy startowe dla nowych pomysłów Komponent I: Inkubacja – rozwój nowego pomysłu biznesowego   </vt:lpstr>
      <vt:lpstr>Działanie 1.1 Platformy startowe dla nowych pomysłów Komponent I: Inkubacja – rozwój nowego pomysłu biznesowego   </vt:lpstr>
      <vt:lpstr>Działanie 1.1 Platformy startowe dla nowych pomysłów Komponent I: Inkubacja – rozwój nowego pomysłu biznesowego   </vt:lpstr>
      <vt:lpstr>Działanie 1.4 Wzornictwo w MŚP  </vt:lpstr>
      <vt:lpstr>Działanie 1.4 Wzornictwo w MŚP  </vt:lpstr>
      <vt:lpstr>Działanie 1.5 Pożyczki na rozwój turystyki   </vt:lpstr>
      <vt:lpstr>Działanie 1.5 Pożyczki na rozwój turystyki   </vt:lpstr>
      <vt:lpstr>Działanie 1.5 Pożyczki na rozwój turystyki   </vt:lpstr>
      <vt:lpstr>Akademia Transformacji Cyrkularnej dla Biznesu   </vt:lpstr>
      <vt:lpstr>Akademia Transformacji Cyrkularnej dla Biznesu   </vt:lpstr>
      <vt:lpstr>Akademia Transformacji Cyrkularnej dla Biznesu   </vt:lpstr>
      <vt:lpstr>Fundusze Europejskie dla Rozwoju Społecznego 2021-2027</vt:lpstr>
      <vt:lpstr>Działanie 1.3 Kadry nowoczesnej gospodarki   </vt:lpstr>
      <vt:lpstr>Działanie 1.3 Kadry nowoczesnej gospodarki   </vt:lpstr>
      <vt:lpstr>Działanie 1.3 Kadry nowoczesnej gospodarki   </vt:lpstr>
      <vt:lpstr>Działanie 1.3 Kadry nowoczesnej gospodarki   </vt:lpstr>
      <vt:lpstr>Działanie 1.3 Kadry nowoczesnej gospodarki   </vt:lpstr>
      <vt:lpstr>Działanie 1.3 Kadry nowoczesnej gospodarki   </vt:lpstr>
      <vt:lpstr>Wybrane usługi dla przedsiębiorców</vt:lpstr>
      <vt:lpstr>Innovation Coach   </vt:lpstr>
      <vt:lpstr>Innovation Coach   </vt:lpstr>
      <vt:lpstr>Przydatne strony </vt:lpstr>
      <vt:lpstr>Pytania? </vt:lpstr>
      <vt:lpstr>Dziękuję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Magdalena Sulowska</cp:lastModifiedBy>
  <cp:revision>159</cp:revision>
  <cp:lastPrinted>2026-03-30T06:50:16Z</cp:lastPrinted>
  <dcterms:created xsi:type="dcterms:W3CDTF">2022-06-22T09:40:44Z</dcterms:created>
  <dcterms:modified xsi:type="dcterms:W3CDTF">2026-04-10T12:27:20Z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0x0101009A443E8F660F0A4CB5EC0DF2736D5697</vt:lpwstr>
  </property>
</Properties>
</file>