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26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theme/theme44.xml" ContentType="application/vnd.openxmlformats-officedocument.theme+xml"/>
  <Override PartName="/ppt/theme/theme9.xml" ContentType="application/vnd.openxmlformats-officedocument.theme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5.xml" ContentType="application/vnd.openxmlformats-officedocument.theme+xml"/>
  <Override PartName="/ppt/theme/theme41.xml" ContentType="application/vnd.openxmlformats-officedocument.theme+xml"/>
  <Override PartName="/ppt/theme/theme6.xml" ContentType="application/vnd.openxmlformats-officedocument.theme+xml"/>
  <Override PartName="/ppt/theme/theme42.xml" ContentType="application/vnd.openxmlformats-officedocument.theme+xml"/>
  <Override PartName="/ppt/theme/theme7.xml" ContentType="application/vnd.openxmlformats-officedocument.theme+xml"/>
  <Override PartName="/ppt/theme/theme43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media/image59.png" ContentType="image/png"/>
  <Override PartName="/ppt/media/image3.png" ContentType="image/png"/>
  <Override PartName="/ppt/media/image1.jpeg" ContentType="image/jpeg"/>
  <Override PartName="/ppt/media/image4.jpeg" ContentType="image/jpeg"/>
  <Override PartName="/ppt/media/image2.png" ContentType="image/png"/>
  <Override PartName="/ppt/media/image71.png" ContentType="image/png"/>
  <Override PartName="/ppt/media/image5.png" ContentType="image/png"/>
  <Override PartName="/ppt/media/image34.jpeg" ContentType="image/jpeg"/>
  <Override PartName="/ppt/media/image72.png" ContentType="image/png"/>
  <Override PartName="/ppt/media/image6.png" ContentType="image/png"/>
  <Override PartName="/ppt/media/image75.png" ContentType="image/png"/>
  <Override PartName="/ppt/media/image9.png" ContentType="image/png"/>
  <Override PartName="/ppt/media/image7.jpeg" ContentType="image/jpeg"/>
  <Override PartName="/ppt/media/image74.png" ContentType="image/png"/>
  <Override PartName="/ppt/media/image8.png" ContentType="image/png"/>
  <Override PartName="/ppt/media/image10.jpeg" ContentType="image/jpeg"/>
  <Override PartName="/ppt/media/image56.png" ContentType="image/png"/>
  <Override PartName="/ppt/media/image11.png" ContentType="image/png"/>
  <Override PartName="/ppt/media/image12.png" ContentType="image/png"/>
  <Override PartName="/ppt/media/image86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52.jpeg" ContentType="image/jpeg"/>
  <Override PartName="/ppt/media/image18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58.jpeg" ContentType="image/jpe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64.jpeg" ContentType="image/jpeg"/>
  <Override PartName="/ppt/media/image26.png" ContentType="image/png"/>
  <Override PartName="/ppt/media/image57.png" ContentType="image/png"/>
  <Override PartName="/ppt/media/image28.jpeg" ContentType="image/jpeg"/>
  <Override PartName="/ppt/media/image101.png" ContentType="image/png"/>
  <Override PartName="/ppt/media/image29.png" ContentType="image/png"/>
  <Override PartName="/ppt/media/image30.png" ContentType="image/png"/>
  <Override PartName="/ppt/media/image42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82.jpeg" ContentType="image/jpeg"/>
  <Override PartName="/ppt/media/image39.png" ContentType="image/png"/>
  <Override PartName="/ppt/media/image41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45.png" ContentType="image/png"/>
  <Override PartName="/ppt/media/image46.jpeg" ContentType="image/jpeg"/>
  <Override PartName="/ppt/media/image47.png" ContentType="image/png"/>
  <Override PartName="/ppt/media/image55.jpeg" ContentType="image/jpeg"/>
  <Override PartName="/ppt/media/image120.png" ContentType="image/png"/>
  <Override PartName="/ppt/media/image48.png" ContentType="image/png"/>
  <Override PartName="/ppt/media/image49.jpeg" ContentType="image/jpeg"/>
  <Override PartName="/ppt/media/image51.png" ContentType="image/png"/>
  <Override PartName="/ppt/media/image53.png" ContentType="image/png"/>
  <Override PartName="/ppt/media/image54.png" ContentType="image/png"/>
  <Override PartName="/ppt/media/image60.png" ContentType="image/png"/>
  <Override PartName="/ppt/media/image63.png" ContentType="image/png"/>
  <Override PartName="/ppt/media/image61.jpeg" ContentType="image/jpeg"/>
  <Override PartName="/ppt/media/image62.png" ContentType="image/png"/>
  <Override PartName="/ppt/media/image65.png" ContentType="image/png"/>
  <Override PartName="/ppt/media/image100.jpeg" ContentType="image/jpeg"/>
  <Override PartName="/ppt/media/image66.png" ContentType="image/png"/>
  <Override PartName="/ppt/media/image118.png" ContentType="image/png"/>
  <Override PartName="/ppt/media/image67.jpeg" ContentType="image/jpeg"/>
  <Override PartName="/ppt/media/image68.png" ContentType="image/png"/>
  <Override PartName="/ppt/media/image85.jpeg" ContentType="image/jpeg"/>
  <Override PartName="/ppt/media/image69.png" ContentType="image/png"/>
  <Override PartName="/ppt/media/image70.jpeg" ContentType="image/jpeg"/>
  <Override PartName="/ppt/media/image73.jpeg" ContentType="image/jpeg"/>
  <Override PartName="/ppt/media/image76.jpeg" ContentType="image/jpeg"/>
  <Override PartName="/ppt/media/image77.png" ContentType="image/png"/>
  <Override PartName="/ppt/media/image78.png" ContentType="image/png"/>
  <Override PartName="/ppt/media/image79.jpeg" ContentType="image/jpeg"/>
  <Override PartName="/ppt/media/image80.png" ContentType="image/png"/>
  <Override PartName="/ppt/media/image81.png" ContentType="image/png"/>
  <Override PartName="/ppt/media/image83.png" ContentType="image/png"/>
  <Override PartName="/ppt/media/image84.png" ContentType="image/png"/>
  <Override PartName="/ppt/media/image87.png" ContentType="image/png"/>
  <Override PartName="/ppt/media/image99.png" ContentType="image/png"/>
  <Override PartName="/ppt/media/image88.jpeg" ContentType="image/jpeg"/>
  <Override PartName="/ppt/media/image89.png" ContentType="image/png"/>
  <Override PartName="/ppt/media/image90.png" ContentType="image/png"/>
  <Override PartName="/ppt/media/image91.jpeg" ContentType="image/jpeg"/>
  <Override PartName="/ppt/media/image92.png" ContentType="image/png"/>
  <Override PartName="/ppt/media/image93.png" ContentType="image/png"/>
  <Override PartName="/ppt/media/image94.jpeg" ContentType="image/jpeg"/>
  <Override PartName="/ppt/media/image95.png" ContentType="image/png"/>
  <Override PartName="/ppt/media/image103.jpeg" ContentType="image/jpeg"/>
  <Override PartName="/ppt/media/image96.png" ContentType="image/png"/>
  <Override PartName="/ppt/media/image97.jpeg" ContentType="image/jpeg"/>
  <Override PartName="/ppt/media/image98.png" ContentType="image/png"/>
  <Override PartName="/ppt/media/image102.png" ContentType="image/png"/>
  <Override PartName="/ppt/media/image104.png" ContentType="image/png"/>
  <Override PartName="/ppt/media/image105.png" ContentType="image/png"/>
  <Override PartName="/ppt/media/image106.jpeg" ContentType="image/jpe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9.png" ContentType="image/png"/>
  <Override PartName="/ppt/media/image121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slideLayouts/slideLayout39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4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8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8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8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3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8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4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4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45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46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47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90.xml.rels" ContentType="application/vnd.openxmlformats-package.relationships+xml"/>
  <Override PartName="/ppt/slideLayouts/_rels/slideLayout44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91.xml.rels" ContentType="application/vnd.openxmlformats-package.relationships+xml"/>
  <Override PartName="/ppt/slideLayouts/_rels/slideLayout44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2.xml.rels" ContentType="application/vnd.openxmlformats-package.relationships+xml"/>
  <Override PartName="/ppt/slideLayouts/_rels/slideLayout45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5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5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5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56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57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5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62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6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64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6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6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6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6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6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7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7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7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7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7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7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7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7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9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8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8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9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491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49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493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49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495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49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49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49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49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391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392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39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94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9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9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9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398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9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30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308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309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31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318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319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32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328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329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33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338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339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347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348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349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407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408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409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254.xml.rels" ContentType="application/vnd.openxmlformats-package.relationships+xml"/>
  <Override PartName="/ppt/slideLayouts/_rels/slideLayout255.xml.rels" ContentType="application/vnd.openxmlformats-package.relationships+xml"/>
  <Override PartName="/ppt/slideLayouts/_rels/slideLayout256.xml.rels" ContentType="application/vnd.openxmlformats-package.relationships+xml"/>
  <Override PartName="/ppt/slideLayouts/_rels/slideLayout257.xml.rels" ContentType="application/vnd.openxmlformats-package.relationships+xml"/>
  <Override PartName="/ppt/slideLayouts/_rels/slideLayout258.xml.rels" ContentType="application/vnd.openxmlformats-package.relationships+xml"/>
  <Override PartName="/ppt/slideLayouts/_rels/slideLayout259.xml.rels" ContentType="application/vnd.openxmlformats-package.relationships+xml"/>
  <Override PartName="/ppt/slideLayouts/_rels/slideLayout417.xml.rels" ContentType="application/vnd.openxmlformats-package.relationships+xml"/>
  <Override PartName="/ppt/slideLayouts/_rels/slideLayout260.xml.rels" ContentType="application/vnd.openxmlformats-package.relationships+xml"/>
  <Override PartName="/ppt/slideLayouts/_rels/slideLayout418.xml.rels" ContentType="application/vnd.openxmlformats-package.relationships+xml"/>
  <Override PartName="/ppt/slideLayouts/_rels/slideLayout261.xml.rels" ContentType="application/vnd.openxmlformats-package.relationships+xml"/>
  <Override PartName="/ppt/slideLayouts/_rels/slideLayout419.xml.rels" ContentType="application/vnd.openxmlformats-package.relationships+xml"/>
  <Override PartName="/ppt/slideLayouts/_rels/slideLayout262.xml.rels" ContentType="application/vnd.openxmlformats-package.relationships+xml"/>
  <Override PartName="/ppt/slideLayouts/_rels/slideLayout263.xml.rels" ContentType="application/vnd.openxmlformats-package.relationships+xml"/>
  <Override PartName="/ppt/slideLayouts/_rels/slideLayout264.xml.rels" ContentType="application/vnd.openxmlformats-package.relationships+xml"/>
  <Override PartName="/ppt/slideLayouts/_rels/slideLayout265.xml.rels" ContentType="application/vnd.openxmlformats-package.relationships+xml"/>
  <Override PartName="/ppt/slideLayouts/_rels/slideLayout266.xml.rels" ContentType="application/vnd.openxmlformats-package.relationships+xml"/>
  <Override PartName="/ppt/slideLayouts/_rels/slideLayout267.xml.rels" ContentType="application/vnd.openxmlformats-package.relationships+xml"/>
  <Override PartName="/ppt/slideLayouts/_rels/slideLayout268.xml.rels" ContentType="application/vnd.openxmlformats-package.relationships+xml"/>
  <Override PartName="/ppt/slideLayouts/_rels/slideLayout269.xml.rels" ContentType="application/vnd.openxmlformats-package.relationships+xml"/>
  <Override PartName="/ppt/slideLayouts/_rels/slideLayout427.xml.rels" ContentType="application/vnd.openxmlformats-package.relationships+xml"/>
  <Override PartName="/ppt/slideLayouts/_rels/slideLayout270.xml.rels" ContentType="application/vnd.openxmlformats-package.relationships+xml"/>
  <Override PartName="/ppt/slideLayouts/_rels/slideLayout428.xml.rels" ContentType="application/vnd.openxmlformats-package.relationships+xml"/>
  <Override PartName="/ppt/slideLayouts/_rels/slideLayout271.xml.rels" ContentType="application/vnd.openxmlformats-package.relationships+xml"/>
  <Override PartName="/ppt/slideLayouts/_rels/slideLayout429.xml.rels" ContentType="application/vnd.openxmlformats-package.relationships+xml"/>
  <Override PartName="/ppt/slideLayouts/_rels/slideLayout272.xml.rels" ContentType="application/vnd.openxmlformats-package.relationships+xml"/>
  <Override PartName="/ppt/slideLayouts/_rels/slideLayout273.xml.rels" ContentType="application/vnd.openxmlformats-package.relationships+xml"/>
  <Override PartName="/ppt/slideLayouts/_rels/slideLayout274.xml.rels" ContentType="application/vnd.openxmlformats-package.relationships+xml"/>
  <Override PartName="/ppt/slideLayouts/_rels/slideLayout275.xml.rels" ContentType="application/vnd.openxmlformats-package.relationships+xml"/>
  <Override PartName="/ppt/slideLayouts/_rels/slideLayout276.xml.rels" ContentType="application/vnd.openxmlformats-package.relationships+xml"/>
  <Override PartName="/ppt/slideLayouts/_rels/slideLayout277.xml.rels" ContentType="application/vnd.openxmlformats-package.relationships+xml"/>
  <Override PartName="/ppt/slideLayouts/_rels/slideLayout278.xml.rels" ContentType="application/vnd.openxmlformats-package.relationships+xml"/>
  <Override PartName="/ppt/slideLayouts/_rels/slideLayout279.xml.rels" ContentType="application/vnd.openxmlformats-package.relationships+xml"/>
  <Override PartName="/ppt/slideLayouts/_rels/slideLayout437.xml.rels" ContentType="application/vnd.openxmlformats-package.relationships+xml"/>
  <Override PartName="/ppt/slideLayouts/_rels/slideLayout280.xml.rels" ContentType="application/vnd.openxmlformats-package.relationships+xml"/>
  <Override PartName="/ppt/slideLayouts/_rels/slideLayout438.xml.rels" ContentType="application/vnd.openxmlformats-package.relationships+xml"/>
  <Override PartName="/ppt/slideLayouts/_rels/slideLayout281.xml.rels" ContentType="application/vnd.openxmlformats-package.relationships+xml"/>
  <Override PartName="/ppt/slideLayouts/_rels/slideLayout439.xml.rels" ContentType="application/vnd.openxmlformats-package.relationships+xml"/>
  <Override PartName="/ppt/slideLayouts/_rels/slideLayout282.xml.rels" ContentType="application/vnd.openxmlformats-package.relationships+xml"/>
  <Override PartName="/ppt/slideLayouts/_rels/slideLayout283.xml.rels" ContentType="application/vnd.openxmlformats-package.relationships+xml"/>
  <Override PartName="/ppt/slideLayouts/_rels/slideLayout284.xml.rels" ContentType="application/vnd.openxmlformats-package.relationships+xml"/>
  <Override PartName="/ppt/slideLayouts/_rels/slideLayout285.xml.rels" ContentType="application/vnd.openxmlformats-package.relationships+xml"/>
  <Override PartName="/ppt/slideLayouts/_rels/slideLayout286.xml.rels" ContentType="application/vnd.openxmlformats-package.relationships+xml"/>
  <Override PartName="/ppt/slideLayouts/_rels/slideLayout287.xml.rels" ContentType="application/vnd.openxmlformats-package.relationships+xml"/>
  <Override PartName="/ppt/slideLayouts/_rels/slideLayout288.xml.rels" ContentType="application/vnd.openxmlformats-package.relationships+xml"/>
  <Override PartName="/ppt/slideLayouts/_rels/slideLayout289.xml.rels" ContentType="application/vnd.openxmlformats-package.relationships+xml"/>
  <Override PartName="/ppt/slideLayouts/_rels/slideLayout293.xml.rels" ContentType="application/vnd.openxmlformats-package.relationships+xml"/>
  <Override PartName="/ppt/slideLayouts/_rels/slideLayout294.xml.rels" ContentType="application/vnd.openxmlformats-package.relationships+xml"/>
  <Override PartName="/ppt/slideLayouts/_rels/slideLayout295.xml.rels" ContentType="application/vnd.openxmlformats-package.relationships+xml"/>
  <Override PartName="/ppt/slideLayouts/_rels/slideLayout296.xml.rels" ContentType="application/vnd.openxmlformats-package.relationships+xml"/>
  <Override PartName="/ppt/slideLayouts/_rels/slideLayout297.xml.rels" ContentType="application/vnd.openxmlformats-package.relationships+xml"/>
  <Override PartName="/ppt/slideLayouts/_rels/slideLayout298.xml.rels" ContentType="application/vnd.openxmlformats-package.relationships+xml"/>
  <Override PartName="/ppt/slideLayouts/_rels/slideLayout299.xml.rels" ContentType="application/vnd.openxmlformats-package.relationships+xml"/>
  <Override PartName="/ppt/slideLayouts/_rels/slideLayout300.xml.rels" ContentType="application/vnd.openxmlformats-package.relationships+xml"/>
  <Override PartName="/ppt/slideLayouts/_rels/slideLayout301.xml.rels" ContentType="application/vnd.openxmlformats-package.relationships+xml"/>
  <Override PartName="/ppt/slideLayouts/_rels/slideLayout302.xml.rels" ContentType="application/vnd.openxmlformats-package.relationships+xml"/>
  <Override PartName="/ppt/slideLayouts/_rels/slideLayout303.xml.rels" ContentType="application/vnd.openxmlformats-package.relationships+xml"/>
  <Override PartName="/ppt/slideLayouts/_rels/slideLayout304.xml.rels" ContentType="application/vnd.openxmlformats-package.relationships+xml"/>
  <Override PartName="/ppt/slideLayouts/_rels/slideLayout305.xml.rels" ContentType="application/vnd.openxmlformats-package.relationships+xml"/>
  <Override PartName="/ppt/slideLayouts/_rels/slideLayout306.xml.rels" ContentType="application/vnd.openxmlformats-package.relationships+xml"/>
  <Override PartName="/ppt/slideLayouts/_rels/slideLayout310.xml.rels" ContentType="application/vnd.openxmlformats-package.relationships+xml"/>
  <Override PartName="/ppt/slideLayouts/_rels/slideLayout311.xml.rels" ContentType="application/vnd.openxmlformats-package.relationships+xml"/>
  <Override PartName="/ppt/slideLayouts/_rels/slideLayout312.xml.rels" ContentType="application/vnd.openxmlformats-package.relationships+xml"/>
  <Override PartName="/ppt/slideLayouts/_rels/slideLayout313.xml.rels" ContentType="application/vnd.openxmlformats-package.relationships+xml"/>
  <Override PartName="/ppt/slideLayouts/_rels/slideLayout314.xml.rels" ContentType="application/vnd.openxmlformats-package.relationships+xml"/>
  <Override PartName="/ppt/slideLayouts/_rels/slideLayout315.xml.rels" ContentType="application/vnd.openxmlformats-package.relationships+xml"/>
  <Override PartName="/ppt/slideLayouts/_rels/slideLayout316.xml.rels" ContentType="application/vnd.openxmlformats-package.relationships+xml"/>
  <Override PartName="/ppt/slideLayouts/_rels/slideLayout320.xml.rels" ContentType="application/vnd.openxmlformats-package.relationships+xml"/>
  <Override PartName="/ppt/slideLayouts/_rels/slideLayout321.xml.rels" ContentType="application/vnd.openxmlformats-package.relationships+xml"/>
  <Override PartName="/ppt/slideLayouts/_rels/slideLayout322.xml.rels" ContentType="application/vnd.openxmlformats-package.relationships+xml"/>
  <Override PartName="/ppt/slideLayouts/_rels/slideLayout323.xml.rels" ContentType="application/vnd.openxmlformats-package.relationships+xml"/>
  <Override PartName="/ppt/slideLayouts/_rels/slideLayout324.xml.rels" ContentType="application/vnd.openxmlformats-package.relationships+xml"/>
  <Override PartName="/ppt/slideLayouts/_rels/slideLayout325.xml.rels" ContentType="application/vnd.openxmlformats-package.relationships+xml"/>
  <Override PartName="/ppt/slideLayouts/_rels/slideLayout326.xml.rels" ContentType="application/vnd.openxmlformats-package.relationships+xml"/>
  <Override PartName="/ppt/slideLayouts/_rels/slideLayout330.xml.rels" ContentType="application/vnd.openxmlformats-package.relationships+xml"/>
  <Override PartName="/ppt/slideLayouts/_rels/slideLayout331.xml.rels" ContentType="application/vnd.openxmlformats-package.relationships+xml"/>
  <Override PartName="/ppt/slideLayouts/_rels/slideLayout332.xml.rels" ContentType="application/vnd.openxmlformats-package.relationships+xml"/>
  <Override PartName="/ppt/slideLayouts/_rels/slideLayout333.xml.rels" ContentType="application/vnd.openxmlformats-package.relationships+xml"/>
  <Override PartName="/ppt/slideLayouts/_rels/slideLayout334.xml.rels" ContentType="application/vnd.openxmlformats-package.relationships+xml"/>
  <Override PartName="/ppt/slideLayouts/_rels/slideLayout335.xml.rels" ContentType="application/vnd.openxmlformats-package.relationships+xml"/>
  <Override PartName="/ppt/slideLayouts/_rels/slideLayout336.xml.rels" ContentType="application/vnd.openxmlformats-package.relationships+xml"/>
  <Override PartName="/ppt/slideLayouts/_rels/slideLayout340.xml.rels" ContentType="application/vnd.openxmlformats-package.relationships+xml"/>
  <Override PartName="/ppt/slideLayouts/_rels/slideLayout341.xml.rels" ContentType="application/vnd.openxmlformats-package.relationships+xml"/>
  <Override PartName="/ppt/slideLayouts/_rels/slideLayout342.xml.rels" ContentType="application/vnd.openxmlformats-package.relationships+xml"/>
  <Override PartName="/ppt/slideLayouts/_rels/slideLayout343.xml.rels" ContentType="application/vnd.openxmlformats-package.relationships+xml"/>
  <Override PartName="/ppt/slideLayouts/_rels/slideLayout344.xml.rels" ContentType="application/vnd.openxmlformats-package.relationships+xml"/>
  <Override PartName="/ppt/slideLayouts/_rels/slideLayout345.xml.rels" ContentType="application/vnd.openxmlformats-package.relationships+xml"/>
  <Override PartName="/ppt/slideLayouts/_rels/slideLayout346.xml.rels" ContentType="application/vnd.openxmlformats-package.relationships+xml"/>
  <Override PartName="/ppt/slideLayouts/_rels/slideLayout507.xml.rels" ContentType="application/vnd.openxmlformats-package.relationships+xml"/>
  <Override PartName="/ppt/slideLayouts/_rels/slideLayout350.xml.rels" ContentType="application/vnd.openxmlformats-package.relationships+xml"/>
  <Override PartName="/ppt/slideLayouts/_rels/slideLayout508.xml.rels" ContentType="application/vnd.openxmlformats-package.relationships+xml"/>
  <Override PartName="/ppt/slideLayouts/_rels/slideLayout351.xml.rels" ContentType="application/vnd.openxmlformats-package.relationships+xml"/>
  <Override PartName="/ppt/slideLayouts/_rels/slideLayout509.xml.rels" ContentType="application/vnd.openxmlformats-package.relationships+xml"/>
  <Override PartName="/ppt/slideLayouts/_rels/slideLayout352.xml.rels" ContentType="application/vnd.openxmlformats-package.relationships+xml"/>
  <Override PartName="/ppt/slideLayouts/_rels/slideLayout353.xml.rels" ContentType="application/vnd.openxmlformats-package.relationships+xml"/>
  <Override PartName="/ppt/slideLayouts/_rels/slideLayout354.xml.rels" ContentType="application/vnd.openxmlformats-package.relationships+xml"/>
  <Override PartName="/ppt/slideLayouts/_rels/slideLayout355.xml.rels" ContentType="application/vnd.openxmlformats-package.relationships+xml"/>
  <Override PartName="/ppt/slideLayouts/_rels/slideLayout356.xml.rels" ContentType="application/vnd.openxmlformats-package.relationships+xml"/>
  <Override PartName="/ppt/slideLayouts/_rels/slideLayout357.xml.rels" ContentType="application/vnd.openxmlformats-package.relationships+xml"/>
  <Override PartName="/ppt/slideLayouts/_rels/slideLayout358.xml.rels" ContentType="application/vnd.openxmlformats-package.relationships+xml"/>
  <Override PartName="/ppt/slideLayouts/_rels/slideLayout359.xml.rels" ContentType="application/vnd.openxmlformats-package.relationships+xml"/>
  <Override PartName="/ppt/slideLayouts/_rels/slideLayout360.xml.rels" ContentType="application/vnd.openxmlformats-package.relationships+xml"/>
  <Override PartName="/ppt/slideLayouts/_rels/slideLayout361.xml.rels" ContentType="application/vnd.openxmlformats-package.relationships+xml"/>
  <Override PartName="/ppt/slideLayouts/_rels/slideLayout362.xml.rels" ContentType="application/vnd.openxmlformats-package.relationships+xml"/>
  <Override PartName="/ppt/slideLayouts/_rels/slideLayout363.xml.rels" ContentType="application/vnd.openxmlformats-package.relationships+xml"/>
  <Override PartName="/ppt/slideLayouts/_rels/slideLayout364.xml.rels" ContentType="application/vnd.openxmlformats-package.relationships+xml"/>
  <Override PartName="/ppt/slideLayouts/_rels/slideLayout365.xml.rels" ContentType="application/vnd.openxmlformats-package.relationships+xml"/>
  <Override PartName="/ppt/slideLayouts/_rels/slideLayout366.xml.rels" ContentType="application/vnd.openxmlformats-package.relationships+xml"/>
  <Override PartName="/ppt/slideLayouts/_rels/slideLayout367.xml.rels" ContentType="application/vnd.openxmlformats-package.relationships+xml"/>
  <Override PartName="/ppt/slideLayouts/_rels/slideLayout368.xml.rels" ContentType="application/vnd.openxmlformats-package.relationships+xml"/>
  <Override PartName="/ppt/slideLayouts/_rels/slideLayout369.xml.rels" ContentType="application/vnd.openxmlformats-package.relationships+xml"/>
  <Override PartName="/ppt/slideLayouts/_rels/slideLayout370.xml.rels" ContentType="application/vnd.openxmlformats-package.relationships+xml"/>
  <Override PartName="/ppt/slideLayouts/_rels/slideLayout371.xml.rels" ContentType="application/vnd.openxmlformats-package.relationships+xml"/>
  <Override PartName="/ppt/slideLayouts/_rels/slideLayout372.xml.rels" ContentType="application/vnd.openxmlformats-package.relationships+xml"/>
  <Override PartName="/ppt/slideLayouts/_rels/slideLayout373.xml.rels" ContentType="application/vnd.openxmlformats-package.relationships+xml"/>
  <Override PartName="/ppt/slideLayouts/_rels/slideLayout374.xml.rels" ContentType="application/vnd.openxmlformats-package.relationships+xml"/>
  <Override PartName="/ppt/slideLayouts/_rels/slideLayout375.xml.rels" ContentType="application/vnd.openxmlformats-package.relationships+xml"/>
  <Override PartName="/ppt/slideLayouts/_rels/slideLayout376.xml.rels" ContentType="application/vnd.openxmlformats-package.relationships+xml"/>
  <Override PartName="/ppt/slideLayouts/_rels/slideLayout377.xml.rels" ContentType="application/vnd.openxmlformats-package.relationships+xml"/>
  <Override PartName="/ppt/slideLayouts/_rels/slideLayout378.xml.rels" ContentType="application/vnd.openxmlformats-package.relationships+xml"/>
  <Override PartName="/ppt/slideLayouts/_rels/slideLayout379.xml.rels" ContentType="application/vnd.openxmlformats-package.relationships+xml"/>
  <Override PartName="/ppt/slideLayouts/_rels/slideLayout380.xml.rels" ContentType="application/vnd.openxmlformats-package.relationships+xml"/>
  <Override PartName="/ppt/slideLayouts/_rels/slideLayout381.xml.rels" ContentType="application/vnd.openxmlformats-package.relationships+xml"/>
  <Override PartName="/ppt/slideLayouts/_rels/slideLayout382.xml.rels" ContentType="application/vnd.openxmlformats-package.relationships+xml"/>
  <Override PartName="/ppt/slideLayouts/_rels/slideLayout383.xml.rels" ContentType="application/vnd.openxmlformats-package.relationships+xml"/>
  <Override PartName="/ppt/slideLayouts/_rels/slideLayout384.xml.rels" ContentType="application/vnd.openxmlformats-package.relationships+xml"/>
  <Override PartName="/ppt/slideLayouts/_rels/slideLayout385.xml.rels" ContentType="application/vnd.openxmlformats-package.relationships+xml"/>
  <Override PartName="/ppt/slideLayouts/_rels/slideLayout386.xml.rels" ContentType="application/vnd.openxmlformats-package.relationships+xml"/>
  <Override PartName="/ppt/slideLayouts/_rels/slideLayout387.xml.rels" ContentType="application/vnd.openxmlformats-package.relationships+xml"/>
  <Override PartName="/ppt/slideLayouts/_rels/slideLayout388.xml.rels" ContentType="application/vnd.openxmlformats-package.relationships+xml"/>
  <Override PartName="/ppt/slideLayouts/_rels/slideLayout389.xml.rels" ContentType="application/vnd.openxmlformats-package.relationships+xml"/>
  <Override PartName="/ppt/slideLayouts/_rels/slideLayout390.xml.rels" ContentType="application/vnd.openxmlformats-package.relationships+xml"/>
  <Override PartName="/ppt/slideLayouts/_rels/slideLayout400.xml.rels" ContentType="application/vnd.openxmlformats-package.relationships+xml"/>
  <Override PartName="/ppt/slideLayouts/_rels/slideLayout401.xml.rels" ContentType="application/vnd.openxmlformats-package.relationships+xml"/>
  <Override PartName="/ppt/slideLayouts/_rels/slideLayout402.xml.rels" ContentType="application/vnd.openxmlformats-package.relationships+xml"/>
  <Override PartName="/ppt/slideLayouts/_rels/slideLayout403.xml.rels" ContentType="application/vnd.openxmlformats-package.relationships+xml"/>
  <Override PartName="/ppt/slideLayouts/_rels/slideLayout404.xml.rels" ContentType="application/vnd.openxmlformats-package.relationships+xml"/>
  <Override PartName="/ppt/slideLayouts/_rels/slideLayout405.xml.rels" ContentType="application/vnd.openxmlformats-package.relationships+xml"/>
  <Override PartName="/ppt/slideLayouts/_rels/slideLayout406.xml.rels" ContentType="application/vnd.openxmlformats-package.relationships+xml"/>
  <Override PartName="/ppt/slideLayouts/_rels/slideLayout410.xml.rels" ContentType="application/vnd.openxmlformats-package.relationships+xml"/>
  <Override PartName="/ppt/slideLayouts/_rels/slideLayout411.xml.rels" ContentType="application/vnd.openxmlformats-package.relationships+xml"/>
  <Override PartName="/ppt/slideLayouts/_rels/slideLayout412.xml.rels" ContentType="application/vnd.openxmlformats-package.relationships+xml"/>
  <Override PartName="/ppt/slideLayouts/_rels/slideLayout413.xml.rels" ContentType="application/vnd.openxmlformats-package.relationships+xml"/>
  <Override PartName="/ppt/slideLayouts/_rels/slideLayout414.xml.rels" ContentType="application/vnd.openxmlformats-package.relationships+xml"/>
  <Override PartName="/ppt/slideLayouts/_rels/slideLayout415.xml.rels" ContentType="application/vnd.openxmlformats-package.relationships+xml"/>
  <Override PartName="/ppt/slideLayouts/_rels/slideLayout416.xml.rels" ContentType="application/vnd.openxmlformats-package.relationships+xml"/>
  <Override PartName="/ppt/slideLayouts/_rels/slideLayout420.xml.rels" ContentType="application/vnd.openxmlformats-package.relationships+xml"/>
  <Override PartName="/ppt/slideLayouts/_rels/slideLayout421.xml.rels" ContentType="application/vnd.openxmlformats-package.relationships+xml"/>
  <Override PartName="/ppt/slideLayouts/_rels/slideLayout422.xml.rels" ContentType="application/vnd.openxmlformats-package.relationships+xml"/>
  <Override PartName="/ppt/slideLayouts/_rels/slideLayout423.xml.rels" ContentType="application/vnd.openxmlformats-package.relationships+xml"/>
  <Override PartName="/ppt/slideLayouts/_rels/slideLayout424.xml.rels" ContentType="application/vnd.openxmlformats-package.relationships+xml"/>
  <Override PartName="/ppt/slideLayouts/_rels/slideLayout425.xml.rels" ContentType="application/vnd.openxmlformats-package.relationships+xml"/>
  <Override PartName="/ppt/slideLayouts/_rels/slideLayout426.xml.rels" ContentType="application/vnd.openxmlformats-package.relationships+xml"/>
  <Override PartName="/ppt/slideLayouts/_rels/slideLayout435.xml.rels" ContentType="application/vnd.openxmlformats-package.relationships+xml"/>
  <Override PartName="/ppt/slideLayouts/_rels/slideLayout436.xml.rels" ContentType="application/vnd.openxmlformats-package.relationships+xml"/>
  <Override PartName="/ppt/slideLayouts/_rels/slideLayout500.xml.rels" ContentType="application/vnd.openxmlformats-package.relationships+xml"/>
  <Override PartName="/ppt/slideLayouts/_rels/slideLayout501.xml.rels" ContentType="application/vnd.openxmlformats-package.relationships+xml"/>
  <Override PartName="/ppt/slideLayouts/_rels/slideLayout502.xml.rels" ContentType="application/vnd.openxmlformats-package.relationships+xml"/>
  <Override PartName="/ppt/slideLayouts/_rels/slideLayout503.xml.rels" ContentType="application/vnd.openxmlformats-package.relationships+xml"/>
  <Override PartName="/ppt/slideLayouts/_rels/slideLayout504.xml.rels" ContentType="application/vnd.openxmlformats-package.relationships+xml"/>
  <Override PartName="/ppt/slideLayouts/_rels/slideLayout505.xml.rels" ContentType="application/vnd.openxmlformats-package.relationships+xml"/>
  <Override PartName="/ppt/slideLayouts/_rels/slideLayout506.xml.rels" ContentType="application/vnd.openxmlformats-package.relationships+xml"/>
  <Override PartName="/ppt/slideLayouts/_rels/slideLayout510.xml.rels" ContentType="application/vnd.openxmlformats-package.relationships+xml"/>
  <Override PartName="/ppt/slideLayouts/_rels/slideLayout511.xml.rels" ContentType="application/vnd.openxmlformats-package.relationships+xml"/>
  <Override PartName="/ppt/slideLayouts/_rels/slideLayout512.xml.rels" ContentType="application/vnd.openxmlformats-package.relationships+xml"/>
  <Override PartName="/ppt/slideLayouts/_rels/slideLayout513.xml.rels" ContentType="application/vnd.openxmlformats-package.relationships+xml"/>
  <Override PartName="/ppt/slideLayouts/_rels/slideLayout514.xml.rels" ContentType="application/vnd.openxmlformats-package.relationships+xml"/>
  <Override PartName="/ppt/slideLayouts/_rels/slideLayout515.xml.rels" ContentType="application/vnd.openxmlformats-package.relationships+xml"/>
  <Override PartName="/ppt/slideLayouts/_rels/slideLayout516.xml.rels" ContentType="application/vnd.openxmlformats-package.relationships+xml"/>
  <Override PartName="/ppt/slideLayouts/_rels/slideLayout517.xml.rels" ContentType="application/vnd.openxmlformats-package.relationships+xml"/>
  <Override PartName="/ppt/slideLayouts/_rels/slideLayout518.xml.rels" ContentType="application/vnd.openxmlformats-package.relationships+xml"/>
  <Override PartName="/ppt/slideLayouts/_rels/slideLayout519.xml.rels" ContentType="application/vnd.openxmlformats-package.relationships+xml"/>
  <Override PartName="/ppt/slideLayouts/_rels/slideLayout520.xml.rels" ContentType="application/vnd.openxmlformats-package.relationships+xml"/>
  <Override PartName="/ppt/slideLayouts/_rels/slideLayout521.xml.rels" ContentType="application/vnd.openxmlformats-package.relationships+xml"/>
  <Override PartName="/ppt/slideLayouts/_rels/slideLayout522.xml.rels" ContentType="application/vnd.openxmlformats-package.relationships+xml"/>
  <Override PartName="/ppt/slideLayouts/_rels/slideLayout523.xml.rels" ContentType="application/vnd.openxmlformats-package.relationships+xml"/>
  <Override PartName="/ppt/slideLayouts/_rels/slideLayout524.xml.rels" ContentType="application/vnd.openxmlformats-package.relationships+xml"/>
  <Override PartName="/ppt/slideLayouts/_rels/slideLayout525.xml.rels" ContentType="application/vnd.openxmlformats-package.relationships+xml"/>
  <Override PartName="/ppt/slideLayouts/_rels/slideLayout526.xml.rels" ContentType="application/vnd.openxmlformats-package.relationships+xml"/>
  <Override PartName="/ppt/slideLayouts/_rels/slideLayout527.xml.rels" ContentType="application/vnd.openxmlformats-package.relationships+xml"/>
  <Override PartName="/ppt/slideLayouts/_rels/slideLayout528.xml.rels" ContentType="application/vnd.openxmlformats-package.relationships+xml"/>
  <Override PartName="/ppt/slideLayouts/_rels/slideLayout529.xml.rels" ContentType="application/vnd.openxmlformats-package.relationships+xml"/>
  <Override PartName="/ppt/slideLayouts/_rels/slideLayout530.xml.rels" ContentType="application/vnd.openxmlformats-package.relationships+xml"/>
  <Override PartName="/ppt/slideLayouts/_rels/slideLayout531.xml.rels" ContentType="application/vnd.openxmlformats-package.relationships+xml"/>
  <Override PartName="/ppt/slideLayouts/_rels/slideLayout532.xml.rels" ContentType="application/vnd.openxmlformats-package.relationships+xml"/>
  <Override PartName="/ppt/slideLayouts/_rels/slideLayout533.xml.rels" ContentType="application/vnd.openxmlformats-package.relationships+xml"/>
  <Override PartName="/ppt/slideLayouts/_rels/slideLayout534.xml.rels" ContentType="application/vnd.openxmlformats-package.relationships+xml"/>
  <Override PartName="/ppt/slideLayouts/_rels/slideLayout535.xml.rels" ContentType="application/vnd.openxmlformats-package.relationships+xml"/>
  <Override PartName="/ppt/slideLayouts/_rels/slideLayout536.xml.rels" ContentType="application/vnd.openxmlformats-package.relationships+xml"/>
  <Override PartName="/ppt/slideLayouts/_rels/slideLayout537.xml.rels" ContentType="application/vnd.openxmlformats-package.relationships+xml"/>
  <Override PartName="/ppt/slideLayouts/_rels/slideLayout538.xml.rels" ContentType="application/vnd.openxmlformats-package.relationships+xml"/>
  <Override PartName="/ppt/slideLayouts/_rels/slideLayout539.xml.rels" ContentType="application/vnd.openxmlformats-package.relationships+xml"/>
  <Override PartName="/ppt/slideLayouts/_rels/slideLayout540.xml.rels" ContentType="application/vnd.openxmlformats-package.relationships+xml"/>
  <Override PartName="/ppt/slideLayouts/_rels/slideLayout541.xml.rels" ContentType="application/vnd.openxmlformats-package.relationships+xml"/>
  <Override PartName="/ppt/slideLayouts/_rels/slideLayout542.xml.rels" ContentType="application/vnd.openxmlformats-package.relationships+xml"/>
  <Override PartName="/ppt/slideLayouts/_rels/slideLayout543.xml.rels" ContentType="application/vnd.openxmlformats-package.relationships+xml"/>
  <Override PartName="/ppt/slideLayouts/_rels/slideLayout544.xml.rels" ContentType="application/vnd.openxmlformats-package.relationships+xml"/>
  <Override PartName="/ppt/slideLayouts/_rels/slideLayout545.xml.rels" ContentType="application/vnd.openxmlformats-package.relationships+xml"/>
  <Override PartName="/ppt/slideLayouts/_rels/slideLayout546.xml.rels" ContentType="application/vnd.openxmlformats-package.relationships+xml"/>
  <Override PartName="/ppt/slideLayouts/_rels/slideLayout547.xml.rels" ContentType="application/vnd.openxmlformats-package.relationships+xml"/>
  <Override PartName="/ppt/slideLayouts/_rels/slideLayout548.xml.rels" ContentType="application/vnd.openxmlformats-package.relationships+xml"/>
  <Override PartName="/ppt/slideLayouts/_rels/slideLayout549.xml.rels" ContentType="application/vnd.openxmlformats-package.relationships+xml"/>
  <Override PartName="/ppt/slideLayouts/_rels/slideLayout550.xml.rels" ContentType="application/vnd.openxmlformats-package.relationships+xml"/>
  <Override PartName="/ppt/slideLayouts/_rels/slideLayout551.xml.rels" ContentType="application/vnd.openxmlformats-package.relationships+xml"/>
  <Override PartName="/ppt/slideLayouts/_rels/slideLayout552.xml.rels" ContentType="application/vnd.openxmlformats-package.relationships+xml"/>
  <Override PartName="/ppt/slideLayouts/_rels/slideLayout553.xml.rels" ContentType="application/vnd.openxmlformats-package.relationships+xml"/>
  <Override PartName="/ppt/slideLayouts/_rels/slideLayout554.xml.rels" ContentType="application/vnd.openxmlformats-package.relationships+xml"/>
  <Override PartName="/ppt/slideLayouts/_rels/slideLayout555.xml.rels" ContentType="application/vnd.openxmlformats-package.relationships+xml"/>
  <Override PartName="/ppt/slideLayouts/_rels/slideLayout556.xml.rels" ContentType="application/vnd.openxmlformats-package.relationships+xml"/>
  <Override PartName="/ppt/slideLayouts/_rels/slideLayout557.xml.rels" ContentType="application/vnd.openxmlformats-package.relationships+xml"/>
  <Override PartName="/ppt/slideLayouts/_rels/slideLayout558.xml.rels" ContentType="application/vnd.openxmlformats-package.relationships+xml"/>
  <Override PartName="/ppt/slideLayouts/_rels/slideLayout559.xml.rels" ContentType="application/vnd.openxmlformats-package.relationships+xml"/>
  <Override PartName="/ppt/slideLayouts/_rels/slideLayout560.xml.rels" ContentType="application/vnd.openxmlformats-package.relationships+xml"/>
  <Override PartName="/ppt/slideLayouts/_rels/slideLayout561.xml.rels" ContentType="application/vnd.openxmlformats-package.relationships+xml"/>
  <Override PartName="/ppt/slideLayouts/_rels/slideLayout562.xml.rels" ContentType="application/vnd.openxmlformats-package.relationships+xml"/>
  <Override PartName="/ppt/slideLayouts/_rels/slideLayout563.xml.rels" ContentType="application/vnd.openxmlformats-package.relationships+xml"/>
  <Override PartName="/ppt/slideLayouts/_rels/slideLayout564.xml.rels" ContentType="application/vnd.openxmlformats-package.relationships+xml"/>
  <Override PartName="/ppt/slideLayouts/_rels/slideLayout565.xml.rels" ContentType="application/vnd.openxmlformats-package.relationships+xml"/>
  <Override PartName="/ppt/slideLayouts/_rels/slideLayout566.xml.rels" ContentType="application/vnd.openxmlformats-package.relationships+xml"/>
  <Override PartName="/ppt/slideLayouts/_rels/slideLayout567.xml.rels" ContentType="application/vnd.openxmlformats-package.relationships+xml"/>
  <Override PartName="/ppt/slideLayouts/_rels/slideLayout568.xml.rels" ContentType="application/vnd.openxmlformats-package.relationships+xml"/>
  <Override PartName="/ppt/slideLayouts/_rels/slideLayout569.xml.rels" ContentType="application/vnd.openxmlformats-package.relationships+xml"/>
  <Override PartName="/ppt/slideLayouts/_rels/slideLayout570.xml.rels" ContentType="application/vnd.openxmlformats-package.relationships+xml"/>
  <Override PartName="/ppt/slideLayouts/_rels/slideLayout571.xml.rels" ContentType="application/vnd.openxmlformats-package.relationships+xml"/>
  <Override PartName="/ppt/slideLayouts/_rels/slideLayout572.xml.rels" ContentType="application/vnd.openxmlformats-package.relationships+xml"/>
  <Override PartName="/ppt/slideLayouts/_rels/slideLayout573.xml.rels" ContentType="application/vnd.openxmlformats-package.relationships+xml"/>
  <Override PartName="/ppt/slideLayouts/_rels/slideLayout574.xml.rels" ContentType="application/vnd.openxmlformats-package.relationships+xml"/>
  <Override PartName="/ppt/slideLayouts/_rels/slideLayout575.xml.rels" ContentType="application/vnd.openxmlformats-package.relationships+xml"/>
  <Override PartName="/ppt/slideLayouts/_rels/slideLayout57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  <p:sldMasterId id="2147483921" r:id="rId23"/>
    <p:sldMasterId id="2147483934" r:id="rId24"/>
    <p:sldMasterId id="2147483947" r:id="rId25"/>
    <p:sldMasterId id="2147483960" r:id="rId26"/>
    <p:sldMasterId id="2147483973" r:id="rId27"/>
    <p:sldMasterId id="2147483986" r:id="rId28"/>
    <p:sldMasterId id="2147483999" r:id="rId29"/>
    <p:sldMasterId id="2147484012" r:id="rId30"/>
    <p:sldMasterId id="2147484025" r:id="rId31"/>
    <p:sldMasterId id="2147484038" r:id="rId32"/>
    <p:sldMasterId id="2147484051" r:id="rId33"/>
    <p:sldMasterId id="2147484064" r:id="rId34"/>
    <p:sldMasterId id="2147484077" r:id="rId35"/>
    <p:sldMasterId id="2147484090" r:id="rId36"/>
    <p:sldMasterId id="2147484103" r:id="rId37"/>
    <p:sldMasterId id="2147484116" r:id="rId38"/>
    <p:sldMasterId id="2147484129" r:id="rId39"/>
    <p:sldMasterId id="2147484142" r:id="rId40"/>
    <p:sldMasterId id="2147484155" r:id="rId41"/>
    <p:sldMasterId id="2147484168" r:id="rId42"/>
    <p:sldMasterId id="2147484181" r:id="rId43"/>
    <p:sldMasterId id="2147484194" r:id="rId44"/>
    <p:sldMasterId id="2147484207" r:id="rId45"/>
    <p:sldMasterId id="2147484220" r:id="rId46"/>
    <p:sldMasterId id="2147484233" r:id="rId47"/>
    <p:sldMasterId id="2147484246" r:id="rId48"/>
    <p:sldMasterId id="2147484259" r:id="rId49"/>
  </p:sldMasterIdLst>
  <p:notesMasterIdLst>
    <p:notesMasterId r:id="rId50"/>
  </p:notesMasterIdLst>
  <p:sldIdLst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280" r:id="rId7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notesMaster" Target="notesMasters/notesMaster1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3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  <p:sp>
        <p:nvSpPr>
          <p:cNvPr id="23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3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3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3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FEB1BE25-8696-43F6-866F-70BC993D9F7F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F066282-E5F7-4E64-A760-A928483EE956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387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38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8D399C6-3804-4C4F-ACC5-5DF16CAEDC10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14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1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D9447429-9004-48FA-8F20-774CE450CB8A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17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1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87AF423-0662-409E-9D53-10AB26542D54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2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2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4808C8A-461C-493B-85F5-DFB4A16DDB3D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2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2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6A30110-E5CE-4056-991B-0AF1105C5944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2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2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CA0B0BCD-07F8-457E-B6A7-A35CD1FD6100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2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3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BC030EE-A8A0-449C-B169-36A3F806AAE8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3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3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6613A0B-F65E-4875-A494-22680D1EEE3B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3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36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201621E-28E5-4CE7-93AA-F1BEF0638D68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3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39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CFA396C4-39B9-48BF-A3AC-595954C0389A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41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42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49F30A5-0A42-42DB-80E6-BDE65EE6EE84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39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39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0CC3216-859A-4A80-851F-818AE878D310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44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4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311AAE58-0485-477C-B5D3-20C2544991C9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47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4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0289C42-B9E6-421D-94BA-1781D4C20DB3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5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5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5978E7C0-7BD9-4135-95E0-C7717D0511A3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5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5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84AE64B-5176-4FD3-AADD-FDD041041012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5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5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BCAC3F8-54B8-4374-AFBE-D5E06D4F4FB9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5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6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503710C-33EA-461D-A6FE-5DB006F63A2F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39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39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F0EDDFC-557F-4CB4-BF0B-B3BD1AEED07F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39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39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5C2C0B9-C9A3-43DE-8B04-DBE1FBE350A9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39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0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326CB80-4DCB-427B-BC41-D3C772B3E9D2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0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0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2976A018-5174-4DD7-A191-CB2D14A3EB52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0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06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B1B31BD-FA58-4560-945A-C520360F23CF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0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09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63A4629E-21BC-4278-B0C5-7C4890FB4E61}" type="slidenum">
              <a:rPr b="0" lang="pl-PL" sz="1400" spc="-1" strike="noStrike">
                <a:solidFill>
                  <a:srgbClr val="000000"/>
                </a:solidFill>
                <a:latin typeface="Times New Roman"/>
                <a:ea typeface="Lucida Sans Unicode"/>
              </a:rPr>
              <a:t>&lt;numer&gt;</a:t>
            </a:fld>
            <a:endParaRPr b="0" lang="pl-PL" sz="1400" spc="-1" strike="noStrike">
              <a:latin typeface="Arial"/>
            </a:endParaRPr>
          </a:p>
        </p:txBody>
      </p:sp>
      <p:sp>
        <p:nvSpPr>
          <p:cNvPr id="2411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</p:spPr>
      </p:sp>
      <p:sp>
        <p:nvSpPr>
          <p:cNvPr id="2412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4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2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7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7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7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2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7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88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0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2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4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36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2.xml"/><Relationship Id="rId8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4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6.xml"/><Relationship Id="rId8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2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78.xml"/><Relationship Id="rId8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3.xml"/><Relationship Id="rId13" Type="http://schemas.openxmlformats.org/officeDocument/2006/relationships/slideLayout" Target="../slideLayouts/slideLayout384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0.xml"/><Relationship Id="rId8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5.xml"/><Relationship Id="rId13" Type="http://schemas.openxmlformats.org/officeDocument/2006/relationships/slideLayout" Target="../slideLayouts/slideLayout396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2.xml"/><Relationship Id="rId8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06.xml"/><Relationship Id="rId12" Type="http://schemas.openxmlformats.org/officeDocument/2006/relationships/slideLayout" Target="../slideLayouts/slideLayout407.xml"/><Relationship Id="rId13" Type="http://schemas.openxmlformats.org/officeDocument/2006/relationships/slideLayout" Target="../slideLayouts/slideLayout408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19.xml"/><Relationship Id="rId13" Type="http://schemas.openxmlformats.org/officeDocument/2006/relationships/slideLayout" Target="../slideLayouts/slideLayout420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6.xml"/><Relationship Id="rId8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28.xml"/><Relationship Id="rId10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2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39.xml"/><Relationship Id="rId15" Type="http://schemas.openxmlformats.org/officeDocument/2006/relationships/slideLayout" Target="../slideLayouts/slideLayout440.xml"/><Relationship Id="rId16" Type="http://schemas.openxmlformats.org/officeDocument/2006/relationships/slideLayout" Target="../slideLayouts/slideLayout441.xml"/><Relationship Id="rId17" Type="http://schemas.openxmlformats.org/officeDocument/2006/relationships/slideLayout" Target="../slideLayouts/slideLayout442.xml"/><Relationship Id="rId18" Type="http://schemas.openxmlformats.org/officeDocument/2006/relationships/slideLayout" Target="../slideLayouts/slideLayout443.xml"/><Relationship Id="rId19" Type="http://schemas.openxmlformats.org/officeDocument/2006/relationships/slideLayout" Target="../slideLayouts/slideLayout444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49.xml"/><Relationship Id="rId13" Type="http://schemas.openxmlformats.org/officeDocument/2006/relationships/slideLayout" Target="../slideLayouts/slideLayout450.xml"/><Relationship Id="rId14" Type="http://schemas.openxmlformats.org/officeDocument/2006/relationships/slideLayout" Target="../slideLayouts/slideLayout451.xml"/><Relationship Id="rId15" Type="http://schemas.openxmlformats.org/officeDocument/2006/relationships/slideLayout" Target="../slideLayouts/slideLayout452.xml"/><Relationship Id="rId16" Type="http://schemas.openxmlformats.org/officeDocument/2006/relationships/slideLayout" Target="../slideLayouts/slideLayout453.xml"/><Relationship Id="rId17" Type="http://schemas.openxmlformats.org/officeDocument/2006/relationships/slideLayout" Target="../slideLayouts/slideLayout454.xml"/><Relationship Id="rId18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56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59.xml"/><Relationship Id="rId11" Type="http://schemas.openxmlformats.org/officeDocument/2006/relationships/slideLayout" Target="../slideLayouts/slideLayout460.xml"/><Relationship Id="rId12" Type="http://schemas.openxmlformats.org/officeDocument/2006/relationships/slideLayout" Target="../slideLayouts/slideLayout461.xml"/><Relationship Id="rId13" Type="http://schemas.openxmlformats.org/officeDocument/2006/relationships/slideLayout" Target="../slideLayouts/slideLayout462.xml"/><Relationship Id="rId14" Type="http://schemas.openxmlformats.org/officeDocument/2006/relationships/slideLayout" Target="../slideLayouts/slideLayout463.xml"/><Relationship Id="rId15" Type="http://schemas.openxmlformats.org/officeDocument/2006/relationships/slideLayout" Target="../slideLayouts/slideLayout464.xml"/><Relationship Id="rId16" Type="http://schemas.openxmlformats.org/officeDocument/2006/relationships/slideLayout" Target="../slideLayouts/slideLayout465.xml"/><Relationship Id="rId17" Type="http://schemas.openxmlformats.org/officeDocument/2006/relationships/slideLayout" Target="../slideLayouts/slideLayout466.xml"/><Relationship Id="rId18" Type="http://schemas.openxmlformats.org/officeDocument/2006/relationships/slideLayout" Target="../slideLayouts/slideLayout467.xml"/><Relationship Id="rId19" Type="http://schemas.openxmlformats.org/officeDocument/2006/relationships/slideLayout" Target="../slideLayouts/slideLayout468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55.jpe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jpe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2.xml"/><Relationship Id="rId12" Type="http://schemas.openxmlformats.org/officeDocument/2006/relationships/slideLayout" Target="../slideLayouts/slideLayout473.xml"/><Relationship Id="rId13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79.xml"/><Relationship Id="rId19" Type="http://schemas.openxmlformats.org/officeDocument/2006/relationships/slideLayout" Target="../slideLayouts/slideLayout48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e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4.xml"/><Relationship Id="rId12" Type="http://schemas.openxmlformats.org/officeDocument/2006/relationships/slideLayout" Target="../slideLayouts/slideLayout485.xml"/><Relationship Id="rId13" Type="http://schemas.openxmlformats.org/officeDocument/2006/relationships/slideLayout" Target="../slideLayouts/slideLayout486.xml"/><Relationship Id="rId14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88.xml"/><Relationship Id="rId16" Type="http://schemas.openxmlformats.org/officeDocument/2006/relationships/slideLayout" Target="../slideLayouts/slideLayout489.xml"/><Relationship Id="rId17" Type="http://schemas.openxmlformats.org/officeDocument/2006/relationships/slideLayout" Target="../slideLayouts/slideLayout490.xml"/><Relationship Id="rId18" Type="http://schemas.openxmlformats.org/officeDocument/2006/relationships/slideLayout" Target="../slideLayouts/slideLayout491.xml"/><Relationship Id="rId19" Type="http://schemas.openxmlformats.org/officeDocument/2006/relationships/slideLayout" Target="../slideLayouts/slideLayout492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67.jpe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slideLayout" Target="../slideLayouts/slideLayout493.xml"/><Relationship Id="rId9" Type="http://schemas.openxmlformats.org/officeDocument/2006/relationships/slideLayout" Target="../slideLayouts/slideLayout494.xml"/><Relationship Id="rId10" Type="http://schemas.openxmlformats.org/officeDocument/2006/relationships/slideLayout" Target="../slideLayouts/slideLayout495.xml"/><Relationship Id="rId11" Type="http://schemas.openxmlformats.org/officeDocument/2006/relationships/slideLayout" Target="../slideLayouts/slideLayout496.xml"/><Relationship Id="rId12" Type="http://schemas.openxmlformats.org/officeDocument/2006/relationships/slideLayout" Target="../slideLayouts/slideLayout497.xml"/><Relationship Id="rId13" Type="http://schemas.openxmlformats.org/officeDocument/2006/relationships/slideLayout" Target="../slideLayouts/slideLayout498.xml"/><Relationship Id="rId14" Type="http://schemas.openxmlformats.org/officeDocument/2006/relationships/slideLayout" Target="../slideLayouts/slideLayout499.xml"/><Relationship Id="rId15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01.xml"/><Relationship Id="rId17" Type="http://schemas.openxmlformats.org/officeDocument/2006/relationships/slideLayout" Target="../slideLayouts/slideLayout502.xml"/><Relationship Id="rId18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04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73.jpe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jpe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510.xml"/><Relationship Id="rId14" Type="http://schemas.openxmlformats.org/officeDocument/2006/relationships/slideLayout" Target="../slideLayouts/slideLayout511.xml"/><Relationship Id="rId15" Type="http://schemas.openxmlformats.org/officeDocument/2006/relationships/slideLayout" Target="../slideLayouts/slideLayout512.xml"/><Relationship Id="rId16" Type="http://schemas.openxmlformats.org/officeDocument/2006/relationships/slideLayout" Target="../slideLayouts/slideLayout513.xml"/><Relationship Id="rId17" Type="http://schemas.openxmlformats.org/officeDocument/2006/relationships/slideLayout" Target="../slideLayouts/slideLayout514.xml"/><Relationship Id="rId18" Type="http://schemas.openxmlformats.org/officeDocument/2006/relationships/slideLayout" Target="../slideLayouts/slideLayout515.xml"/><Relationship Id="rId19" Type="http://schemas.openxmlformats.org/officeDocument/2006/relationships/slideLayout" Target="../slideLayouts/slideLayout516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79.jpe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jpe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0.xml"/><Relationship Id="rId12" Type="http://schemas.openxmlformats.org/officeDocument/2006/relationships/slideLayout" Target="../slideLayouts/slideLayout521.xml"/><Relationship Id="rId13" Type="http://schemas.openxmlformats.org/officeDocument/2006/relationships/slideLayout" Target="../slideLayouts/slideLayout522.xml"/><Relationship Id="rId14" Type="http://schemas.openxmlformats.org/officeDocument/2006/relationships/slideLayout" Target="../slideLayouts/slideLayout523.xml"/><Relationship Id="rId15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25.xml"/><Relationship Id="rId17" Type="http://schemas.openxmlformats.org/officeDocument/2006/relationships/slideLayout" Target="../slideLayouts/slideLayout526.xml"/><Relationship Id="rId18" Type="http://schemas.openxmlformats.org/officeDocument/2006/relationships/slideLayout" Target="../slideLayouts/slideLayout527.xml"/><Relationship Id="rId19" Type="http://schemas.openxmlformats.org/officeDocument/2006/relationships/slideLayout" Target="../slideLayouts/slideLayout528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85.jpe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jpe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2.xml"/><Relationship Id="rId12" Type="http://schemas.openxmlformats.org/officeDocument/2006/relationships/slideLayout" Target="../slideLayouts/slideLayout533.xml"/><Relationship Id="rId13" Type="http://schemas.openxmlformats.org/officeDocument/2006/relationships/slideLayout" Target="../slideLayouts/slideLayout534.xml"/><Relationship Id="rId14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36.xml"/><Relationship Id="rId16" Type="http://schemas.openxmlformats.org/officeDocument/2006/relationships/slideLayout" Target="../slideLayouts/slideLayout537.xml"/><Relationship Id="rId17" Type="http://schemas.openxmlformats.org/officeDocument/2006/relationships/slideLayout" Target="../slideLayouts/slideLayout538.xml"/><Relationship Id="rId18" Type="http://schemas.openxmlformats.org/officeDocument/2006/relationships/slideLayout" Target="../slideLayouts/slideLayout539.xml"/><Relationship Id="rId19" Type="http://schemas.openxmlformats.org/officeDocument/2006/relationships/slideLayout" Target="../slideLayouts/slideLayout540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91.jpe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jpe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43.xml"/><Relationship Id="rId11" Type="http://schemas.openxmlformats.org/officeDocument/2006/relationships/slideLayout" Target="../slideLayouts/slideLayout544.xml"/><Relationship Id="rId12" Type="http://schemas.openxmlformats.org/officeDocument/2006/relationships/slideLayout" Target="../slideLayouts/slideLayout545.xml"/><Relationship Id="rId13" Type="http://schemas.openxmlformats.org/officeDocument/2006/relationships/slideLayout" Target="../slideLayouts/slideLayout546.xml"/><Relationship Id="rId14" Type="http://schemas.openxmlformats.org/officeDocument/2006/relationships/slideLayout" Target="../slideLayouts/slideLayout547.xml"/><Relationship Id="rId15" Type="http://schemas.openxmlformats.org/officeDocument/2006/relationships/slideLayout" Target="../slideLayouts/slideLayout548.xml"/><Relationship Id="rId16" Type="http://schemas.openxmlformats.org/officeDocument/2006/relationships/slideLayout" Target="../slideLayouts/slideLayout549.xml"/><Relationship Id="rId17" Type="http://schemas.openxmlformats.org/officeDocument/2006/relationships/slideLayout" Target="../slideLayouts/slideLayout550.xml"/><Relationship Id="rId18" Type="http://schemas.openxmlformats.org/officeDocument/2006/relationships/slideLayout" Target="../slideLayouts/slideLayout551.xml"/><Relationship Id="rId19" Type="http://schemas.openxmlformats.org/officeDocument/2006/relationships/slideLayout" Target="../slideLayouts/slideLayout552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97.jpe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jpe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slideLayout" Target="../slideLayouts/slideLayout553.xml"/><Relationship Id="rId9" Type="http://schemas.openxmlformats.org/officeDocument/2006/relationships/slideLayout" Target="../slideLayouts/slideLayout554.xml"/><Relationship Id="rId10" Type="http://schemas.openxmlformats.org/officeDocument/2006/relationships/slideLayout" Target="../slideLayouts/slideLayout555.xml"/><Relationship Id="rId11" Type="http://schemas.openxmlformats.org/officeDocument/2006/relationships/slideLayout" Target="../slideLayouts/slideLayout556.xml"/><Relationship Id="rId12" Type="http://schemas.openxmlformats.org/officeDocument/2006/relationships/slideLayout" Target="../slideLayouts/slideLayout557.xml"/><Relationship Id="rId13" Type="http://schemas.openxmlformats.org/officeDocument/2006/relationships/slideLayout" Target="../slideLayouts/slideLayout558.xml"/><Relationship Id="rId14" Type="http://schemas.openxmlformats.org/officeDocument/2006/relationships/slideLayout" Target="../slideLayouts/slideLayout559.xml"/><Relationship Id="rId15" Type="http://schemas.openxmlformats.org/officeDocument/2006/relationships/slideLayout" Target="../slideLayouts/slideLayout560.xml"/><Relationship Id="rId16" Type="http://schemas.openxmlformats.org/officeDocument/2006/relationships/slideLayout" Target="../slideLayouts/slideLayout561.xml"/><Relationship Id="rId17" Type="http://schemas.openxmlformats.org/officeDocument/2006/relationships/slideLayout" Target="../slideLayouts/slideLayout562.xml"/><Relationship Id="rId18" Type="http://schemas.openxmlformats.org/officeDocument/2006/relationships/slideLayout" Target="../slideLayouts/slideLayout563.xml"/><Relationship Id="rId19" Type="http://schemas.openxmlformats.org/officeDocument/2006/relationships/slideLayout" Target="../slideLayouts/slideLayout564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03.jpe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jpe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68.xml"/><Relationship Id="rId12" Type="http://schemas.openxmlformats.org/officeDocument/2006/relationships/slideLayout" Target="../slideLayouts/slideLayout569.xml"/><Relationship Id="rId13" Type="http://schemas.openxmlformats.org/officeDocument/2006/relationships/slideLayout" Target="../slideLayouts/slideLayout570.xml"/><Relationship Id="rId14" Type="http://schemas.openxmlformats.org/officeDocument/2006/relationships/slideLayout" Target="../slideLayouts/slideLayout571.xml"/><Relationship Id="rId15" Type="http://schemas.openxmlformats.org/officeDocument/2006/relationships/slideLayout" Target="../slideLayouts/slideLayout572.xml"/><Relationship Id="rId16" Type="http://schemas.openxmlformats.org/officeDocument/2006/relationships/slideLayout" Target="../slideLayouts/slideLayout573.xml"/><Relationship Id="rId17" Type="http://schemas.openxmlformats.org/officeDocument/2006/relationships/slideLayout" Target="../slideLayouts/slideLayout574.xml"/><Relationship Id="rId18" Type="http://schemas.openxmlformats.org/officeDocument/2006/relationships/slideLayout" Target="../slideLayouts/slideLayout575.xml"/><Relationship Id="rId19" Type="http://schemas.openxmlformats.org/officeDocument/2006/relationships/slideLayout" Target="../slideLayouts/slideLayout57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7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format tekstu tytułuKliknij,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format tekstu konspektu</a:t>
            </a:r>
            <a:endParaRPr b="0" lang="pl-PL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 konspektu</a:t>
            </a:r>
            <a:endParaRPr b="0" lang="pl-PL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 konspektu</a:t>
            </a:r>
            <a:endParaRPr b="0" lang="pl-PL" sz="24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 konspektu</a:t>
            </a:r>
            <a:endParaRPr b="0" lang="pl-PL" sz="2400" spc="-1" strike="noStrike">
              <a:latin typeface="Arial"/>
            </a:endParaRPr>
          </a:p>
          <a:p>
            <a:pPr lvl="5" marL="2592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Szósty poziom konspektu</a:t>
            </a:r>
            <a:endParaRPr b="0" lang="pl-PL" sz="2400" spc="-1" strike="noStrike">
              <a:latin typeface="Arial"/>
            </a:endParaRPr>
          </a:p>
          <a:p>
            <a:pPr lvl="6" marL="3024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Siódmy poziom konspektu</a:t>
            </a:r>
            <a:endParaRPr b="0" lang="pl-PL" sz="2400" spc="-1" strike="noStrike">
              <a:latin typeface="Arial"/>
            </a:endParaRPr>
          </a:p>
          <a:p>
            <a:pPr lvl="7" marL="3456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Ósmy poziom konspektu</a:t>
            </a:r>
            <a:endParaRPr b="0" lang="pl-PL" sz="2400" spc="-1" strike="noStrike">
              <a:latin typeface="Arial"/>
            </a:endParaRPr>
          </a:p>
          <a:p>
            <a:pPr lvl="8" marL="3888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Dziewiąty poziom konspektuKliknij, aby edytować style wzorca tekstu</a:t>
            </a:r>
            <a:endParaRPr b="0" lang="pl-PL" sz="2400" spc="-1" strike="noStrike">
              <a:latin typeface="Arial"/>
            </a:endParaRPr>
          </a:p>
          <a:p>
            <a:pPr lvl="9" marL="432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9" marL="432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endParaRPr b="0" lang="pl-PL" sz="2400" spc="-1" strike="noStrike">
              <a:latin typeface="Arial"/>
            </a:endParaRPr>
          </a:p>
          <a:p>
            <a:pPr lvl="9" marL="432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endParaRPr b="0" lang="pl-PL" sz="2400" spc="-1" strike="noStrike">
              <a:latin typeface="Arial"/>
            </a:endParaRPr>
          </a:p>
          <a:p>
            <a:pPr lvl="9" marL="432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3A278BE-1595-428C-B76E-99CDD55CFEC5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9E31057A-4FA0-421C-A5A6-19BBF4033AA1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445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7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0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451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452" name="PlaceHolder 7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453" name="PlaceHolder 8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4" name="PlaceHolder 9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455" name="PlaceHolder 10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8EE96B2-1250-4115-A9A0-E00262ABD069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456" name="PlaceHolder 11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7" name="PlaceHolder 12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137F652-8DCA-4DAC-B811-63FDE5A34B87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495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7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0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501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502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503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90000" rIns="90000" tIns="45000" bIns="4500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endParaRPr b="0" lang="pl-PL" sz="24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504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84467C3-C221-4CF7-9C3D-B49B8DCF2F95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505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06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3245051-255B-4617-90A8-DE3FB1C44F27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44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6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9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550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551" name="PlaceHolder 7"/>
          <p:cNvSpPr>
            <a:spLocks noGrp="1"/>
          </p:cNvSpPr>
          <p:nvPr>
            <p:ph type="title"/>
          </p:nvPr>
        </p:nvSpPr>
        <p:spPr>
          <a:xfrm>
            <a:off x="6319800" y="817560"/>
            <a:ext cx="1739880" cy="4905360"/>
          </a:xfrm>
          <a:prstGeom prst="rect">
            <a:avLst/>
          </a:prstGeom>
        </p:spPr>
        <p:txBody>
          <a:bodyPr lIns="90000" rIns="90000" tIns="45000" bIns="45000" anchorCtr="1" vert="vert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552" name="PlaceHolder 8"/>
          <p:cNvSpPr>
            <a:spLocks noGrp="1"/>
          </p:cNvSpPr>
          <p:nvPr>
            <p:ph type="body"/>
          </p:nvPr>
        </p:nvSpPr>
        <p:spPr>
          <a:xfrm>
            <a:off x="1095480" y="817560"/>
            <a:ext cx="5072040" cy="4905360"/>
          </a:xfrm>
          <a:prstGeom prst="rect">
            <a:avLst/>
          </a:prstGeom>
        </p:spPr>
        <p:txBody>
          <a:bodyPr lIns="90000" rIns="90000" tIns="45000" bIns="4500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endParaRPr b="0" lang="pl-PL" sz="24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553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6121CD6-DC0C-4E74-AA5D-0292774DEBE6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554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55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8E5C35E-5F4B-48E5-88B8-4525F1FEFECF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PlaceHolder 3"/>
          <p:cNvSpPr>
            <a:spLocks noGrp="1"/>
          </p:cNvSpPr>
          <p:nvPr>
            <p:ph type="title"/>
          </p:nvPr>
        </p:nvSpPr>
        <p:spPr>
          <a:xfrm>
            <a:off x="457200" y="1185480"/>
            <a:ext cx="3200040" cy="7297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format tekstu tytułuKliknij,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57200" y="214560"/>
            <a:ext cx="2742840" cy="9140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format tekstu konspektu</a:t>
            </a:r>
            <a:endParaRPr b="0" lang="pl-PL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 konspektu</a:t>
            </a:r>
            <a:endParaRPr b="0" lang="pl-PL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 konspektu</a:t>
            </a:r>
            <a:endParaRPr b="0" lang="pl-PL" sz="28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 konspektu</a:t>
            </a:r>
            <a:endParaRPr b="0" lang="pl-PL" sz="2800" spc="-1" strike="noStrike">
              <a:latin typeface="Arial"/>
            </a:endParaRPr>
          </a:p>
          <a:p>
            <a:pPr lvl="5" marL="2592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Szósty poziom konspektu</a:t>
            </a:r>
            <a:endParaRPr b="0" lang="pl-PL" sz="2800" spc="-1" strike="noStrike">
              <a:latin typeface="Arial"/>
            </a:endParaRPr>
          </a:p>
          <a:p>
            <a:pPr lvl="6" marL="3024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Siódmy poziom konspektu</a:t>
            </a:r>
            <a:endParaRPr b="0" lang="pl-PL" sz="2800" spc="-1" strike="noStrike">
              <a:latin typeface="Arial"/>
            </a:endParaRPr>
          </a:p>
          <a:p>
            <a:pPr lvl="7" marL="3456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Ósmy poziom konspektu</a:t>
            </a:r>
            <a:endParaRPr b="0" lang="pl-PL" sz="2800" spc="-1" strike="noStrike">
              <a:latin typeface="Arial"/>
            </a:endParaRPr>
          </a:p>
          <a:p>
            <a:pPr lvl="8" marL="3888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Dziewiąty poziom konspektuKliknij, aby edytować style wzorca tekstu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 type="body"/>
          </p:nvPr>
        </p:nvSpPr>
        <p:spPr>
          <a:xfrm>
            <a:off x="457200" y="1981080"/>
            <a:ext cx="7086240" cy="38095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format tekstu konspektu</a:t>
            </a:r>
            <a:endParaRPr b="0" lang="pl-PL" sz="2800" spc="-1" strike="noStrike"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 konspektu</a:t>
            </a:r>
            <a:endParaRPr b="0" lang="pl-PL" sz="2800" spc="-1" strike="noStrike">
              <a:latin typeface="Arial"/>
            </a:endParaRPr>
          </a:p>
          <a:p>
            <a:pPr lvl="3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 konspektu</a:t>
            </a:r>
            <a:endParaRPr b="0" lang="pl-PL" sz="2800" spc="-1" strike="noStrike">
              <a:latin typeface="Arial"/>
            </a:endParaRPr>
          </a:p>
          <a:p>
            <a:pPr lvl="4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 konspektu</a:t>
            </a:r>
            <a:endParaRPr b="0" lang="pl-PL" sz="2800" spc="-1" strike="noStrike">
              <a:latin typeface="Arial"/>
            </a:endParaRPr>
          </a:p>
          <a:p>
            <a:pPr lvl="5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Szósty poziom konspektu</a:t>
            </a:r>
            <a:endParaRPr b="0" lang="pl-PL" sz="2800" spc="-1" strike="noStrike">
              <a:latin typeface="Arial"/>
            </a:endParaRPr>
          </a:p>
          <a:p>
            <a:pPr lvl="6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Siódmy poziom konspektu</a:t>
            </a:r>
            <a:endParaRPr b="0" lang="pl-PL" sz="2800" spc="-1" strike="noStrike">
              <a:latin typeface="Arial"/>
            </a:endParaRPr>
          </a:p>
          <a:p>
            <a:pPr lvl="7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Ósmy poziom konspektu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Dziewiąty poziom konspektuKliknij, aby edytować style wzorca tekstu</a:t>
            </a:r>
            <a:endParaRPr b="0" lang="pl-PL" sz="2800" spc="-1" strike="noStrike"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endParaRPr b="0" lang="pl-PL" sz="2800" spc="-1" strike="noStrike">
              <a:latin typeface="Arial"/>
            </a:endParaRPr>
          </a:p>
          <a:p>
            <a:pPr lvl="2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endParaRPr b="0" lang="pl-PL" sz="2800" spc="-1" strike="noStrike">
              <a:latin typeface="Arial"/>
            </a:endParaRPr>
          </a:p>
          <a:p>
            <a:pPr lvl="3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endParaRPr b="0" lang="pl-PL" sz="2800" spc="-1" strike="noStrike">
              <a:latin typeface="Arial"/>
            </a:endParaRPr>
          </a:p>
          <a:p>
            <a:pPr lvl="4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597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CEC8AAB8-E0A2-4355-A504-2EE97AA00C67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598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99" name="PlaceHolder 8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2776081-FBC7-497E-B738-D45B036BF700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PlaceHolder 3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</p:spPr>
        <p:txBody>
          <a:bodyPr lIns="90000" rIns="90000" tIns="0" bIns="0" anchor="b" anchorCtr="1"/>
          <a:p>
            <a:pPr algn="ctr">
              <a:lnSpc>
                <a:spcPct val="100000"/>
              </a:lnSpc>
            </a:pPr>
            <a:r>
              <a:rPr b="1" lang="pl-PL" sz="60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ED8D880-F951-4922-A25A-1FC85841FB72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41" name="PlaceHolder 6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C6C0113-FBDA-4AD6-B38A-3B7FFE356F98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PlaceHolder 3"/>
          <p:cNvSpPr>
            <a:spLocks noGrp="1"/>
          </p:cNvSpPr>
          <p:nvPr>
            <p:ph type="title"/>
          </p:nvPr>
        </p:nvSpPr>
        <p:spPr>
          <a:xfrm>
            <a:off x="457200" y="1185480"/>
            <a:ext cx="3200040" cy="7297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title"/>
          </p:nvPr>
        </p:nvSpPr>
        <p:spPr>
          <a:xfrm>
            <a:off x="457200" y="214560"/>
            <a:ext cx="2742840" cy="91404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EA1029F-43FF-4EC0-BBDD-CDDA31FDCAD9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683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84" name="PlaceHolder 7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5A66F30-027C-4B45-9468-429F070E7D30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PlaceHolder 3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lIns="90000" rIns="90000" tIns="0" bIns="0" anchor="b"/>
          <a:p>
            <a:pPr>
              <a:lnSpc>
                <a:spcPct val="100000"/>
              </a:lnSpc>
            </a:pPr>
            <a:r>
              <a:rPr b="1" lang="pl-PL" sz="60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724" name="PlaceHolder 4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725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F918596-1E7C-4D94-853D-08C196B8127D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726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27" name="PlaceHolder 7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8A4E2C8-A55C-4A74-B184-A8BE51E6EC90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PlaceHolder 3"/>
          <p:cNvSpPr>
            <a:spLocks noGrp="1"/>
          </p:cNvSpPr>
          <p:nvPr>
            <p:ph type="title"/>
          </p:nvPr>
        </p:nvSpPr>
        <p:spPr>
          <a:xfrm>
            <a:off x="457200" y="1185480"/>
            <a:ext cx="3200040" cy="7297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title"/>
          </p:nvPr>
        </p:nvSpPr>
        <p:spPr>
          <a:xfrm>
            <a:off x="457200" y="214200"/>
            <a:ext cx="1295280" cy="91440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 type="title"/>
          </p:nvPr>
        </p:nvSpPr>
        <p:spPr>
          <a:xfrm>
            <a:off x="1905120" y="214200"/>
            <a:ext cx="1295280" cy="91440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769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45E8C78-EDD5-4EA0-948B-907645B625EC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770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71" name="PlaceHolder 8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E07184E-A620-4105-ACF7-3C34D4A5B20E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PlaceHolder 3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812" name="PlaceHolder 5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813" name="PlaceHolder 6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814" name="PlaceHolder 7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815" name="PlaceHolder 8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9F2BB35F-2AF0-4D75-974A-D651DA6D0500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816" name="PlaceHolder 9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17" name="PlaceHolder 10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881ADEC-ED74-4A01-AE88-0D75EBBE4C49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PlaceHolder 3"/>
          <p:cNvSpPr>
            <a:spLocks noGrp="1"/>
          </p:cNvSpPr>
          <p:nvPr>
            <p:ph type="title"/>
          </p:nvPr>
        </p:nvSpPr>
        <p:spPr>
          <a:xfrm>
            <a:off x="457200" y="1185480"/>
            <a:ext cx="3200040" cy="7297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3D43E49-F365-484C-980E-758AEEAD8506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858" name="PlaceHolder 5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59" name="PlaceHolder 6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76837BB-5C08-4C67-BBEB-4FE046759D08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0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56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57" name="PlaceHolder 7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FA60852-7190-4D67-A0E4-C86DE2E79747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0" name="PlaceHolder 10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5E2C562-48AD-45AE-B53A-BF8945AF4B24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PlaceHolder 3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FD0D6D1-932A-4A4A-B8F8-3A9D14C98D01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00" name="PlaceHolder 5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D4083A2-A97B-4FEC-B780-C42AE1156E57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PlaceHolder 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0" bIns="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40" name="PlaceHolder 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45720" rIns="45720" tIns="0" bIns="0" anchor="b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br/>
            <a:r>
              <a:rPr b="0" lang="pl-PL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br/>
            <a:r>
              <a:rPr b="0" lang="pl-PL" sz="20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41" name="PlaceHolder 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942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18B4AB7-EDB8-4149-9DA5-B79DC7CEEAE9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943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44" name="PlaceHolder 8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9423BDA-A4D7-4655-802D-FCC9BB264EE2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PlaceHolder 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0" bIns="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84" name="PlaceHolder 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45720" rIns="45720" tIns="0" bIns="0" anchor="b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85" name="PlaceHolder 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986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23DDAE7-FC7A-4417-B39C-3B5B0C4EB03C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987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88" name="PlaceHolder 8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FA704CE6-A0DA-4A60-8C9C-FE950E802F07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6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PlaceHolder 3"/>
          <p:cNvSpPr>
            <a:spLocks noGrp="1"/>
          </p:cNvSpPr>
          <p:nvPr>
            <p:ph type="title"/>
          </p:nvPr>
        </p:nvSpPr>
        <p:spPr>
          <a:xfrm>
            <a:off x="457200" y="1185480"/>
            <a:ext cx="3200040" cy="729720"/>
          </a:xfrm>
          <a:prstGeom prst="rect">
            <a:avLst/>
          </a:prstGeom>
        </p:spPr>
        <p:txBody>
          <a:bodyPr lIns="90000" rIns="90000" tIns="0" bIns="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028" name="PlaceHolder 4"/>
          <p:cNvSpPr>
            <a:spLocks noGrp="1"/>
          </p:cNvSpPr>
          <p:nvPr>
            <p:ph type="body"/>
          </p:nvPr>
        </p:nvSpPr>
        <p:spPr>
          <a:xfrm>
            <a:off x="457200" y="214560"/>
            <a:ext cx="2742840" cy="914040"/>
          </a:xfrm>
          <a:prstGeom prst="rect">
            <a:avLst/>
          </a:prstGeom>
        </p:spPr>
        <p:txBody>
          <a:bodyPr lIns="45720" rIns="45720" tIns="0" bIns="0" anchor="b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endParaRPr b="0" lang="pl-PL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endParaRPr b="0" lang="pl-PL" sz="28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029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D088A5C-AEE6-438F-86E2-193F7A15E9B5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030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31" name="PlaceHolder 7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90607DA4-8A7F-4CE3-8F3B-9596E1EA1899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9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0" name="PlaceHolder 3"/>
          <p:cNvSpPr>
            <a:spLocks noGrp="1"/>
          </p:cNvSpPr>
          <p:nvPr>
            <p:ph type="title"/>
          </p:nvPr>
        </p:nvSpPr>
        <p:spPr>
          <a:xfrm>
            <a:off x="2857680" y="214200"/>
            <a:ext cx="800280" cy="1700280"/>
          </a:xfrm>
          <a:prstGeom prst="rect">
            <a:avLst/>
          </a:prstGeom>
        </p:spPr>
        <p:txBody>
          <a:bodyPr lIns="90000" rIns="90000" tIns="0" bIns="0" vert="vert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Franklin Gothic Book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071" name="PlaceHolder 4"/>
          <p:cNvSpPr>
            <a:spLocks noGrp="1"/>
          </p:cNvSpPr>
          <p:nvPr>
            <p:ph type="body"/>
          </p:nvPr>
        </p:nvSpPr>
        <p:spPr>
          <a:xfrm>
            <a:off x="457200" y="214200"/>
            <a:ext cx="2247840" cy="1700280"/>
          </a:xfrm>
          <a:prstGeom prst="rect">
            <a:avLst/>
          </a:prstGeom>
        </p:spPr>
        <p:txBody>
          <a:bodyPr lIns="45720" rIns="45720" tIns="0" bIns="0" anchor="b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Drugi poziom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Trzeci poziom</a:t>
            </a:r>
            <a:endParaRPr b="0" lang="pl-PL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Czwarty poziom</a:t>
            </a:r>
            <a:endParaRPr b="0" lang="pl-PL" sz="28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Piąty poziom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072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AB74CD8-FF86-46AB-80B7-5F65BE5F9457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073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74" name="PlaceHolder 7"/>
          <p:cNvSpPr>
            <a:spLocks noGrp="1"/>
          </p:cNvSpPr>
          <p:nvPr>
            <p:ph type="sldNum"/>
          </p:nvPr>
        </p:nvSpPr>
        <p:spPr>
          <a:xfrm>
            <a:off x="815652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4A2E4FF-64DE-42C6-8EB7-0E7BAB3D6FFA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2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3" name="PlaceHolder 3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6B96EB6-C378-4F3A-8BF3-F7DB201D5CAA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114" name="PlaceHolder 4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115" name="PlaceHolder 5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DC72AC6-6D82-48C7-9FCF-49CE1A8745CE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11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1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30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6" name="PlaceHolder 3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</p:spPr>
        <p:txBody>
          <a:bodyPr lIns="0" rIns="0" tIns="0" bIns="0" anchor="b" anchorCtr="1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1157" name="PlaceHolder 4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51054B9-1457-4486-A73E-A44D32A27743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158" name="PlaceHolder 5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159" name="PlaceHolder 6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DBF76A9-22EF-4559-BAA4-CB23279312BF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7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199" name="PlaceHolder 4"/>
          <p:cNvSpPr>
            <a:spLocks noGrp="1"/>
          </p:cNvSpPr>
          <p:nvPr>
            <p:ph type="title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00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C316A18-0E12-426C-A8B5-F3D1A6A93189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201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02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2A193EF-FEBC-4799-ADC0-DF8188916E68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0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1" name="PlaceHolder 3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1242" name="PlaceHolder 4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43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E5CA311-C19C-457B-80D5-5B6BAFE335F0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244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45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521F193-FCD7-4BCC-AEEA-26535759F5D7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3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85" name="PlaceHolder 4"/>
          <p:cNvSpPr>
            <a:spLocks noGrp="1"/>
          </p:cNvSpPr>
          <p:nvPr>
            <p:ph type="title"/>
          </p:nvPr>
        </p:nvSpPr>
        <p:spPr>
          <a:xfrm>
            <a:off x="457200" y="1604880"/>
            <a:ext cx="403848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86" name="PlaceHolder 5"/>
          <p:cNvSpPr>
            <a:spLocks noGrp="1"/>
          </p:cNvSpPr>
          <p:nvPr>
            <p:ph type="title"/>
          </p:nvPr>
        </p:nvSpPr>
        <p:spPr>
          <a:xfrm>
            <a:off x="4648320" y="1604880"/>
            <a:ext cx="403848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87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5E84575-9D65-4D38-B057-8BC56C3EB0DE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288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89" name="PlaceHolder 8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4CB7D9F-C90C-4BBB-9DD6-3D606A30C8C4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8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05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06" name="PlaceHolder 8"/>
          <p:cNvSpPr>
            <a:spLocks noGrp="1"/>
          </p:cNvSpPr>
          <p:nvPr>
            <p:ph type="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07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4CA92BD-3F97-4B75-975F-A17991F80B79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08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9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CCE15133-2523-461D-A595-58426358B74D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7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8" name="PlaceHolder 3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29" name="PlaceHolder 4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30" name="PlaceHolder 5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31" name="PlaceHolder 6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32" name="PlaceHolder 7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33" name="PlaceHolder 8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52D306A-6D70-45A9-9935-15C06269104C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334" name="PlaceHolder 9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35" name="PlaceHolder 10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021AED4-AFEC-4820-AD7D-6E54F90D15D0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3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75" name="PlaceHolder 4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7C790D2-A7B5-4CCD-9206-9E85588AA116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376" name="PlaceHolder 5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77" name="PlaceHolder 6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F694D011-8233-45B1-AE9C-A04659156B7D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6" name="PlaceHolder 3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A0C275F-18E5-41B7-B3AB-F56498C664DD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417" name="PlaceHolder 4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418" name="PlaceHolder 5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B2F7E4D-FA51-4F6F-AF3C-9400D3CAF54C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6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7" name="PlaceHolder 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458" name="PlaceHolder 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459" name="PlaceHolder 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460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7EA575C-BA7B-4CE9-A716-8B921609F2D0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461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462" name="PlaceHolder 8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E4AAF69-9D25-44B3-83D9-3267D969B0C6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0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1" name="PlaceHolder 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502" name="PlaceHolder 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0" rIns="0" tIns="0" bIns="0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03" name="PlaceHolder 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504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16E48D7-546D-4446-9B8D-92DE06700AF6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505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06" name="PlaceHolder 8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7150815-D46A-43DF-8D30-E9FD4E865047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4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4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30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47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52D9A3C-4418-48E1-9455-2BB6F484306D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548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49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D5ABD85-44BF-4B80-BC50-DEDF6D1AA221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7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2082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8" name="PlaceHolder 3"/>
          <p:cNvSpPr>
            <a:spLocks noGrp="1"/>
          </p:cNvSpPr>
          <p:nvPr>
            <p:ph type="title"/>
          </p:nvPr>
        </p:nvSpPr>
        <p:spPr>
          <a:xfrm>
            <a:off x="6629400" y="272880"/>
            <a:ext cx="2057400" cy="5857920"/>
          </a:xfrm>
          <a:prstGeom prst="rect">
            <a:avLst/>
          </a:prstGeom>
        </p:spPr>
        <p:txBody>
          <a:bodyPr lIns="0" rIns="0" tIns="0" bIns="0" anchor="ctr" vert="vert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Kliknij, aby edytować styl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89" name="PlaceHolder 4"/>
          <p:cNvSpPr>
            <a:spLocks noGrp="1"/>
          </p:cNvSpPr>
          <p:nvPr>
            <p:ph type="body"/>
          </p:nvPr>
        </p:nvSpPr>
        <p:spPr>
          <a:xfrm>
            <a:off x="457200" y="272880"/>
            <a:ext cx="6019920" cy="585792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000" spc="-1" strike="noStrike">
                <a:solidFill>
                  <a:srgbClr val="ffffff"/>
                </a:solidFill>
                <a:latin typeface="Arial"/>
                <a:ea typeface="Microsoft YaHei"/>
              </a:rPr>
              <a:t>Kliknij, aby edytować style wzorca tekstu</a:t>
            </a:r>
            <a:endParaRPr b="0" lang="pl-PL" sz="30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90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FF67ABC-7C75-4152-A2B1-2F58AD1F01B4}" type="datetime1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591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92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CCC8E502-08C1-4183-9D0D-28644B0C0992}" type="slidenum">
              <a:rPr b="0" lang="pl-PL" sz="1800" spc="-1" strike="noStrike">
                <a:solidFill>
                  <a:srgbClr val="ffffff"/>
                </a:solidFill>
                <a:latin typeface="Arial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630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1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2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3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4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35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636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637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638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9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0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1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2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3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644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645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format tekstu tytułuKliknij,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1646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6415747-8691-480F-A43D-54539696E8C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647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648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6C8AF8C-2689-47AE-A778-9040B8DE4AFD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649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687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8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0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1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2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693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694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695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6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7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8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9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0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701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702" name="PlaceHolder 13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1703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945F27D-9370-4EE4-994C-E4006F8B7402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704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705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6EBAA54-8234-4876-9D4B-EE7CCA275EC3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743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4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5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6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7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8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749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750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751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2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53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4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5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6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757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758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1759" name="PlaceHolder 14"/>
          <p:cNvSpPr>
            <a:spLocks noGrp="1"/>
          </p:cNvSpPr>
          <p:nvPr>
            <p:ph type="title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760" name="PlaceHolder 15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708FD34-ED46-43CA-AA17-2F00AB7B0408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761" name="PlaceHolder 16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762" name="PlaceHolder 17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7E634F4-F913-4939-8169-204EB45DBDAF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1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47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54" name="PlaceHolder 7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155" name="PlaceHolder 8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6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9F3569B-E74A-4562-8E81-5C254A23D1B4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57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8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69B9971-BC47-44D4-B032-FC1F87198E32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800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1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2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3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4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5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806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807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808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9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0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1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2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3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814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815" name="PlaceHolder 13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6000" spc="-1" strike="noStrike">
              <a:latin typeface="Arial"/>
            </a:endParaRPr>
          </a:p>
        </p:txBody>
      </p:sp>
      <p:sp>
        <p:nvSpPr>
          <p:cNvPr id="1816" name="PlaceHolder 14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817" name="PlaceHolder 15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C4BC82E-B976-4BFC-A0DE-07A782F5E70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818" name="PlaceHolder 16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819" name="PlaceHolder 17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3B1108D-392B-41B5-A2CC-09A4594FF7E4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  <p:sldLayoutId id="2147484166" r:id="rId18"/>
    <p:sldLayoutId id="2147484167" r:id="rId19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857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8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5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0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1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2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863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864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865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6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7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8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9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0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871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872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1873" name="PlaceHolder 14"/>
          <p:cNvSpPr>
            <a:spLocks noGrp="1"/>
          </p:cNvSpPr>
          <p:nvPr>
            <p:ph type="title"/>
          </p:nvPr>
        </p:nvSpPr>
        <p:spPr>
          <a:xfrm>
            <a:off x="457200" y="1604880"/>
            <a:ext cx="403848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74" name="PlaceHolder 15"/>
          <p:cNvSpPr>
            <a:spLocks noGrp="1"/>
          </p:cNvSpPr>
          <p:nvPr>
            <p:ph type="title"/>
          </p:nvPr>
        </p:nvSpPr>
        <p:spPr>
          <a:xfrm>
            <a:off x="4648320" y="1604880"/>
            <a:ext cx="4038480" cy="4525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75" name="PlaceHolder 16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589C632-68A9-4FAD-89A9-7D917044FEBA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876" name="PlaceHolder 17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877" name="PlaceHolder 18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35E4313-9E09-46DC-BD9F-2E856184CA85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  <p:sldLayoutId id="2147484178" r:id="rId17"/>
    <p:sldLayoutId id="2147484179" r:id="rId18"/>
    <p:sldLayoutId id="2147484180" r:id="rId19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915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6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17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8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9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0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921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922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923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4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5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6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7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8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929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930" name="PlaceHolder 13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1931" name="PlaceHolder 14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932" name="PlaceHolder 15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33" name="PlaceHolder 16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934" name="PlaceHolder 17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35" name="PlaceHolder 18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585259F-70FB-4AD6-8226-B5431D235375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936" name="PlaceHolder 19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937" name="PlaceHolder 20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08FC9FE-75E2-4FCA-AA61-021C1205CACD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  <p:sldLayoutId id="2147484192" r:id="rId18"/>
    <p:sldLayoutId id="2147484193" r:id="rId19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975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6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7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8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9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0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981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1982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983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4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5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6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7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8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1989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1990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1991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D16972C-A2AB-45F4-87FD-CCD7A2D821E4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1992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993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3B0FFFB-C57F-46BD-90E1-07C824C4B65B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  <p:sldLayoutId id="2147484205" r:id="rId18"/>
    <p:sldLayoutId id="2147484206" r:id="rId19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031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2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33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4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5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36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037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2038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039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0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1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2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3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44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045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046" name="PlaceHolder 13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02AA226-41B1-42FF-9DC9-0390E9BC0A6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047" name="PlaceHolder 14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048" name="PlaceHolder 15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62830E4-931C-4B14-A529-73745B8DE6FF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086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7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8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9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0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1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092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2093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094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5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6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7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8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9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100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101" name="PlaceHolder 1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102" name="PlaceHolder 1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103" name="PlaceHolder 1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2104" name="PlaceHolder 16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EC76277-7490-4BCE-98EB-437F8144930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105" name="PlaceHolder 17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106" name="PlaceHolder 18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61FA6AB-25C8-46B4-A86C-42E192344B49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  <p:sldLayoutId id="2147484231" r:id="rId18"/>
    <p:sldLayoutId id="2147484232" r:id="rId19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144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5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6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7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8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9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150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2151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152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3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54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5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6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57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158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159" name="PlaceHolder 13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160" name="PlaceHolder 14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0" rIns="0" tIns="0" bIns="0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61" name="PlaceHolder 15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2162" name="PlaceHolder 16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546D8AA-A8AF-40A0-BC7C-B8D1647169D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163" name="PlaceHolder 17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164" name="PlaceHolder 18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9AC62CE4-9A3B-445F-B36B-EA3C5802FBAD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02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3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4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5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6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7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208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2209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10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1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2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3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4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5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216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217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2218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219" name="PlaceHolder 15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4085899-3C07-4FA8-9552-9BC8744F412A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220" name="PlaceHolder 16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221" name="PlaceHolder 17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CD4B198-1EB6-4EC3-A2CB-42A788A9E700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  <p:sldLayoutId id="2147484257" r:id="rId18"/>
    <p:sldLayoutId id="2147484258" r:id="rId19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59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0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1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2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3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4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265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grpSp>
        <p:nvGrpSpPr>
          <p:cNvPr id="2266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67" name="CustomShape 8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8" name="CustomShape 9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9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0" name="CustomShape 11"/>
          <p:cNvSpPr/>
          <p:nvPr/>
        </p:nvSpPr>
        <p:spPr>
          <a:xfrm>
            <a:off x="990000" y="10170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1" name="CustomShape 12"/>
          <p:cNvSpPr/>
          <p:nvPr/>
        </p:nvSpPr>
        <p:spPr>
          <a:xfrm>
            <a:off x="990720" y="1009800"/>
            <a:ext cx="7179480" cy="483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72" name="Picture 2" descr="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273" name="Picture 2" descr="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274" name="PlaceHolder 13"/>
          <p:cNvSpPr>
            <a:spLocks noGrp="1"/>
          </p:cNvSpPr>
          <p:nvPr>
            <p:ph type="title"/>
          </p:nvPr>
        </p:nvSpPr>
        <p:spPr>
          <a:xfrm>
            <a:off x="6629400" y="1604880"/>
            <a:ext cx="2057400" cy="4525920"/>
          </a:xfrm>
          <a:prstGeom prst="rect">
            <a:avLst/>
          </a:prstGeom>
        </p:spPr>
        <p:txBody>
          <a:bodyPr lIns="90000" rIns="90000" tIns="45000" bIns="45000" anchor="b" anchorCtr="1" vert="vert"/>
          <a:p>
            <a:pPr algn="ctr">
              <a:lnSpc>
                <a:spcPct val="100000"/>
              </a:lnSpc>
            </a:pPr>
            <a:r>
              <a:rPr b="0" lang="pl-PL" sz="48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2275" name="PlaceHolder 14"/>
          <p:cNvSpPr>
            <a:spLocks noGrp="1"/>
          </p:cNvSpPr>
          <p:nvPr>
            <p:ph type="body"/>
          </p:nvPr>
        </p:nvSpPr>
        <p:spPr>
          <a:xfrm>
            <a:off x="457200" y="1604880"/>
            <a:ext cx="6019920" cy="4525920"/>
          </a:xfrm>
          <a:prstGeom prst="rect">
            <a:avLst/>
          </a:prstGeom>
        </p:spPr>
        <p:txBody>
          <a:bodyPr lIns="0" rIns="0" tIns="0" bIns="0" vert="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276" name="PlaceHolder 15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6C98360-3E51-4D36-87FA-9B3988E87CEC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277" name="PlaceHolder 16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278" name="PlaceHolder 17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24A4885-C636-42CA-B3EB-FE54106AF2FB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96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02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03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04" name="PlaceHolder 8"/>
          <p:cNvSpPr>
            <a:spLocks noGrp="1"/>
          </p:cNvSpPr>
          <p:nvPr>
            <p:ph type="title"/>
          </p:nvPr>
        </p:nvSpPr>
        <p:spPr>
          <a:xfrm>
            <a:off x="1463760" y="2119320"/>
            <a:ext cx="3021120" cy="3603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05" name="PlaceHolder 9"/>
          <p:cNvSpPr>
            <a:spLocks noGrp="1"/>
          </p:cNvSpPr>
          <p:nvPr>
            <p:ph type="title"/>
          </p:nvPr>
        </p:nvSpPr>
        <p:spPr>
          <a:xfrm>
            <a:off x="4637160" y="2119320"/>
            <a:ext cx="3022560" cy="3603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06" name="PlaceHolder 10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1D3E03C-17EA-4C92-B23A-CAF5595AC4C2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07" name="PlaceHolder 11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08" name="PlaceHolder 12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D5CE057-3FD6-43FA-A4C5-45643ADED5C1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46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8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252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253" name="PlaceHolder 7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54" name="PlaceHolder 8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5" name="PlaceHolder 9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6" name="PlaceHolder 10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7" name="PlaceHolder 11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8" name="PlaceHolder 12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F02CC6F-B008-423B-A721-D3A162CADBDB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259" name="PlaceHolder 13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60" name="PlaceHolder 14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60E34DB-C1DF-49EF-B6BF-1FBFC4136031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98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0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304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305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06" name="PlaceHolder 8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BFD97733-9CFB-4E19-B814-33A1D8833063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307" name="PlaceHolder 9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08" name="PlaceHolder 10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9A6804E-5A43-4AEF-BFDE-16DC35171F94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46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8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1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352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353" name="PlaceHolder 7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DA01096-F0F6-44B9-9E13-D6631D2BAC16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354" name="PlaceHolder 8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55" name="PlaceHolder 9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4B98E39-053F-487B-9544-F9D608FF1475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356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57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95" name="CustomShape 2"/>
            <p:cNvSpPr/>
            <p:nvPr/>
          </p:nvSpPr>
          <p:spPr>
            <a:xfrm>
              <a:off x="0" y="0"/>
              <a:ext cx="71625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CustomShape 3"/>
            <p:cNvSpPr/>
            <p:nvPr/>
          </p:nvSpPr>
          <p:spPr>
            <a:xfrm>
              <a:off x="1143000" y="0"/>
              <a:ext cx="800064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7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5"/>
          <p:cNvSpPr/>
          <p:nvPr/>
        </p:nvSpPr>
        <p:spPr>
          <a:xfrm>
            <a:off x="731520" y="57528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6"/>
          <p:cNvSpPr/>
          <p:nvPr/>
        </p:nvSpPr>
        <p:spPr>
          <a:xfrm>
            <a:off x="731520" y="576000"/>
            <a:ext cx="7695720" cy="57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0" name="Picture 2" descr="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12600">
            <a:noFill/>
          </a:ln>
        </p:spPr>
      </p:pic>
      <p:pic>
        <p:nvPicPr>
          <p:cNvPr id="401" name="Picture 2" descr="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12600">
            <a:noFill/>
          </a:ln>
        </p:spPr>
      </p:pic>
      <p:sp>
        <p:nvSpPr>
          <p:cNvPr id="402" name="PlaceHolder 7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lIns="90000" rIns="90000" tIns="45000" bIns="45000" anchor="b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Kliknij, aby edytować styl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403" name="PlaceHolder 8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br/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Drugi poziom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Trzeci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Czwarty poziom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Piąty poziom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404" name="PlaceHolder 9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Kliknij, aby edytować style wzorca tekstu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405" name="PlaceHolder 10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39E038E-015A-4BB7-89FF-4231A2482A20}" type="datetime1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2.03.2020</a:t>
            </a:fld>
            <a:endParaRPr b="0" lang="pl-PL" sz="1800" spc="-1" strike="noStrike">
              <a:latin typeface="Times New Roman"/>
            </a:endParaRPr>
          </a:p>
        </p:txBody>
      </p:sp>
      <p:sp>
        <p:nvSpPr>
          <p:cNvPr id="406" name="PlaceHolder 11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07" name="PlaceHolder 12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0C9FAC8-1FEE-4D77-B80C-14E97F5C1F49}" type="slidenum">
              <a:rPr b="0" lang="pl-PL" sz="1800" spc="-1" strike="noStrike">
                <a:solidFill>
                  <a:srgbClr val="000000"/>
                </a:solidFill>
                <a:latin typeface="Franklin Gothic Book"/>
                <a:ea typeface="Lucida Sans Unicode"/>
              </a:rPr>
              <a:t>&lt;numer&gt;</a:t>
            </a:fld>
            <a:endParaRPr b="0" lang="pl-PL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slideLayout" Target="../slideLayouts/slideLayout85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slideLayout" Target="../slideLayouts/slideLayout85.xml"/><Relationship Id="rId7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slideLayout" Target="../slideLayouts/slideLayout85.xml"/><Relationship Id="rId6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TextShape 1"/>
          <p:cNvSpPr txBox="1"/>
          <p:nvPr/>
        </p:nvSpPr>
        <p:spPr>
          <a:xfrm>
            <a:off x="1296000" y="1115640"/>
            <a:ext cx="6964920" cy="3190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Ja- rodzic.</a:t>
            </a:r>
            <a:br/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Ja- nauczyciel.</a:t>
            </a:r>
            <a:br/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Mój syn- uczeń z ASD.</a:t>
            </a:r>
            <a:br/>
            <a:br/>
            <a:br/>
            <a:br/>
            <a:r>
              <a:rPr b="0" lang="pl-PL" sz="3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3 strony medalu.</a:t>
            </a:r>
            <a:endParaRPr b="0" lang="pl-PL" sz="32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Roszczeniowy rodzic – jaki to rodzic?</a:t>
            </a:r>
            <a:endParaRPr b="0" lang="pl-PL" sz="2200" spc="-1" strike="noStrike">
              <a:latin typeface="Arial"/>
            </a:endParaRPr>
          </a:p>
        </p:txBody>
      </p:sp>
      <p:sp>
        <p:nvSpPr>
          <p:cNvPr id="2344" name="TextShape 2"/>
          <p:cNvSpPr txBox="1"/>
          <p:nvPr/>
        </p:nvSpPr>
        <p:spPr>
          <a:xfrm>
            <a:off x="1152000" y="2304000"/>
            <a:ext cx="6480000" cy="291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Może to taki, który zjawia się w szkole nazbyt często, absorbuje sobą całą uwagę dyrekcji, wychowawcy.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A może taki, który ma nierealne oczekiwania wobec dziecka.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A może to taki, który permanentnie domaga się swoich praw.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Dlaczego może być tzw. roszczeniowy?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-bo wiele lat pracował, żeby  dziecko dobrze   funkcjonowało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-bo widzi, jak duży wysiłek wykonało jego dziecko 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-bo chce jak najlepiej dla swojego dziecka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-bo stawia  swoje dziecko na I miejscu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ma nierzetelny obraz swojego dziecka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ma wiedzę merytoryczną 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ma wiedzę  z facebooka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chce wsparcia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się boi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bo chce, żeby jego dziecko było jak inne dzieci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Perspektywa  NAUCZYCIELA</a:t>
            </a:r>
            <a:br/>
            <a:endParaRPr b="0" lang="pl-PL" sz="2800" spc="-1" strike="noStrike">
              <a:latin typeface="Arial"/>
            </a:endParaRPr>
          </a:p>
        </p:txBody>
      </p:sp>
      <p:sp>
        <p:nvSpPr>
          <p:cNvPr id="2347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48" name="TextShape 3"/>
          <p:cNvSpPr txBox="1"/>
          <p:nvPr/>
        </p:nvSpPr>
        <p:spPr>
          <a:xfrm>
            <a:off x="1626840" y="1944000"/>
            <a:ext cx="5933160" cy="3962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Dziecko ma dużo trudności- tyle deficytów w orzeczeniu a mam z nim zrealizować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podstawę programową!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Rodzic jest trudny! - ma duże oczekiwania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Dokumentacja jest trudna- wopfu, IPET!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Muszę dokonać rzetelnej diagnozy przez niespełna miesiąc i zaplanować efekty na kilka lat  do przodu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Efekty są trudne do przewidzenia!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Tyle dodatkowej pracy!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A oprócz tego ucznia- jeszcze cała klasa!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TextShape 1"/>
          <p:cNvSpPr txBox="1"/>
          <p:nvPr/>
        </p:nvSpPr>
        <p:spPr>
          <a:xfrm>
            <a:off x="1315080" y="757440"/>
            <a:ext cx="6388920" cy="3301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Nauczyciel współorganizujący proces kształcenia (tzw. wspomagający)</a:t>
            </a:r>
            <a:br/>
            <a:br/>
            <a:br/>
            <a:br/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br/>
            <a:br/>
            <a:br/>
            <a:endParaRPr b="0" lang="pl-PL" sz="2800" spc="-1" strike="noStrike">
              <a:latin typeface="Arial"/>
            </a:endParaRPr>
          </a:p>
        </p:txBody>
      </p:sp>
      <p:sp>
        <p:nvSpPr>
          <p:cNvPr id="2350" name="TextShape 2"/>
          <p:cNvSpPr txBox="1"/>
          <p:nvPr/>
        </p:nvSpPr>
        <p:spPr>
          <a:xfrm>
            <a:off x="1008000" y="1831680"/>
            <a:ext cx="6840000" cy="38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Perspektywa nauczyciela współorganizującego proces kształcenia: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jestem tu po to, żeby wspierać ucznia z ASD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jestem tu po to, żeby wspierać nauczycieli przedmiotowców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 jestem tu po to, żeby być w kontakcie z rodzicami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Perspektywa innych nauczycieli: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-hospituje moje lekcje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-niech się zajmie tym ,, swoim” uczniem, a ja będę spokojnie uczył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pozostałych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-niech mnie nie uczy jak mam uczyć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pl-PL" sz="1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TextShape 1"/>
          <p:cNvSpPr txBox="1"/>
          <p:nvPr/>
        </p:nvSpPr>
        <p:spPr>
          <a:xfrm>
            <a:off x="1080000" y="2412000"/>
            <a:ext cx="6964920" cy="4356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br/>
            <a:br/>
            <a:br/>
            <a:br/>
            <a:br/>
            <a:endParaRPr b="0" lang="pl-PL" sz="4400" spc="-1" strike="noStrike">
              <a:latin typeface="Arial"/>
            </a:endParaRPr>
          </a:p>
        </p:txBody>
      </p:sp>
      <p:sp>
        <p:nvSpPr>
          <p:cNvPr id="2352" name="TextShape 2"/>
          <p:cNvSpPr txBox="1"/>
          <p:nvPr/>
        </p:nvSpPr>
        <p:spPr>
          <a:xfrm>
            <a:off x="1224000" y="1008000"/>
            <a:ext cx="6480000" cy="86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Uczeń z ASD w perspektywie nauczycieli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53" name="TextShape 3"/>
          <p:cNvSpPr txBox="1"/>
          <p:nvPr/>
        </p:nvSpPr>
        <p:spPr>
          <a:xfrm>
            <a:off x="1152000" y="2386440"/>
            <a:ext cx="6696000" cy="2371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Nie widać,że jest jakiś inny, więc dlaczego miałbym go traktować inaczej?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Ma orzeczenie, ale daje radę, więc po co te dostosowania?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Musi sobie radzić jak każdy, nie ma taryfy ulgowej.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Chciałbym mu pomóc, ale nie wiem jak.</a:t>
            </a:r>
            <a:endParaRPr b="0" lang="pl-PL" sz="20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pic>
        <p:nvPicPr>
          <p:cNvPr id="2355" name="" descr=""/>
          <p:cNvPicPr/>
          <p:nvPr/>
        </p:nvPicPr>
        <p:blipFill>
          <a:blip r:embed="rId1"/>
          <a:stretch/>
        </p:blipFill>
        <p:spPr>
          <a:xfrm>
            <a:off x="1080000" y="817560"/>
            <a:ext cx="4680000" cy="468000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Problemy w szkole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57" name="TextShape 2"/>
          <p:cNvSpPr txBox="1"/>
          <p:nvPr/>
        </p:nvSpPr>
        <p:spPr>
          <a:xfrm>
            <a:off x="1368000" y="1703880"/>
            <a:ext cx="6264000" cy="393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Podręczniki nie są dostosowane- mają zbyt obszerną i skomplikowaną treść.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Nauczyciele przedmiotowi  nie chcą wychodzić poza ramy swojej rutyny dla jednego dziecka.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Sprawdziany i kartkówki nie są dostosowywane.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Nie rozumiemy dysfunkcji dziecka, więc nie potrafimy dokonać właściwego dostosowania.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Podstawa programowa nie bierze pod uwagę ograniczeń i potrzeb  dzieci ze specjalnymi potrzebami edukacyjnymi.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Problemy  szkolne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59" name="TextShape 2"/>
          <p:cNvSpPr txBox="1"/>
          <p:nvPr/>
        </p:nvSpPr>
        <p:spPr>
          <a:xfrm>
            <a:off x="1656000" y="1703880"/>
            <a:ext cx="5256000" cy="59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Dzień za dniem mnożą się sprawdziany, kartkówki, prace domowe…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Rodzic na każdym etapie edukacyjnym towarzyszy dziecku w nauce.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Dziecko nie osiąga satysfakcjonujących  wyników.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360" name="TextShape 3"/>
          <p:cNvSpPr txBox="1"/>
          <p:nvPr/>
        </p:nvSpPr>
        <p:spPr>
          <a:xfrm>
            <a:off x="1440000" y="4180680"/>
            <a:ext cx="6120000" cy="85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A samo dziecko chodzi do szkoły głównie po to, żeby się uczyć i  pracuje znacznie intensywniej niż jego rówieśnicy, przez co jeszcze mocniej odczuwa niesprawiedliwość.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62" name="TextShape 2"/>
          <p:cNvSpPr txBox="1"/>
          <p:nvPr/>
        </p:nvSpPr>
        <p:spPr>
          <a:xfrm>
            <a:off x="1095120" y="1584000"/>
            <a:ext cx="5760000" cy="376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Na końcu dalszych etapów kształcenia są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egzaminy, w tym matura,  które w nieznacznym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stopniu  uwzględniają trudności ucznia ze spektrum autyzmu.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Dostosowania arkuszy egzaminacyjnych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nie przystają do potrzeb i możliwości uczniów z ASD.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Pilną potrzebą jest zauważenie uczniów ze spektrum autyzmu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w rzeczywistości średniej szkoły  ogólnodostępnej,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merytoryczne dostosowanie treści arkuszy egzaminacyjnych,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również z przedmiotów zawodowych oraz  maturalnych.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2363" name="" descr=""/>
          <p:cNvPicPr/>
          <p:nvPr/>
        </p:nvPicPr>
        <p:blipFill>
          <a:blip r:embed="rId1"/>
          <a:stretch/>
        </p:blipFill>
        <p:spPr>
          <a:xfrm>
            <a:off x="5688000" y="3672000"/>
            <a:ext cx="2735640" cy="259200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TextShape 1"/>
          <p:cNvSpPr txBox="1"/>
          <p:nvPr/>
        </p:nvSpPr>
        <p:spPr>
          <a:xfrm>
            <a:off x="1008000" y="1958040"/>
            <a:ext cx="6964920" cy="3331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Refleksja: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WYCHOWANIE DZIECKA Z AUTYZMEM JEST WYZWANIEM DLA RODZICÓW.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NAUKA DZIECKA Z AUTYZMEM JEST WYZWANIEM DLA NAUCZYCIELI.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BYCIE DZIECKIEM Z AUTYZMEM JEST …  NIEWYOBRAŻALNYM  DLA NAS  ZMAGANIEM SIĘ Z CODZIENNOŚCIĄ W DOMU, W SZKOLE, W ŚRODOWISKU RÓWIEŚNICZYM , W ŚRODOWISKU SPOŁECZNYM.  </a:t>
            </a:r>
            <a:br/>
            <a:endParaRPr b="0" lang="pl-PL" sz="18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23" name="TextShape 2"/>
          <p:cNvSpPr txBox="1"/>
          <p:nvPr/>
        </p:nvSpPr>
        <p:spPr>
          <a:xfrm>
            <a:off x="1508040" y="1368000"/>
            <a:ext cx="6195960" cy="360360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RADOŚĆ !!!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</a:t>
            </a: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NIEPOKÓJ!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</a:t>
            </a: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OBAWA!!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</a:t>
            </a: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STRACH!!!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</a:t>
            </a: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DIAGNOZA !!!!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</a:t>
            </a: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ŻAŁOBA PO MARZENIACH...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TextShape 1"/>
          <p:cNvSpPr txBox="1"/>
          <p:nvPr/>
        </p:nvSpPr>
        <p:spPr>
          <a:xfrm>
            <a:off x="1099080" y="859680"/>
            <a:ext cx="6964920" cy="42156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TOLERANCJA  A NIE TOLEROWANIE!</a:t>
            </a:r>
            <a:br/>
            <a:br/>
            <a:br/>
            <a:r>
              <a:rPr b="0" lang="pl-PL" sz="20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Pożądane kompetencje nauczyciela:</a:t>
            </a:r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WIEDZA MERYTORYCZNA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SZACUNEK DLA DZIECKA 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WYROZUMIAŁOŚĆ DLA JEGO TRUDNOŚCI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UWAŻNOŚĆ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CIERPLIWOŚĆ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ŻYCZLIWOŚĆ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ZROZUMIENIE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EMPATIA</a:t>
            </a:r>
            <a:br/>
            <a:br/>
            <a:br/>
            <a:endParaRPr b="0" lang="pl-PL" sz="18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Polecam Rodzicom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367" name="" descr=""/>
          <p:cNvPicPr/>
          <p:nvPr/>
        </p:nvPicPr>
        <p:blipFill>
          <a:blip r:embed="rId1"/>
          <a:stretch/>
        </p:blipFill>
        <p:spPr>
          <a:xfrm>
            <a:off x="4332600" y="785880"/>
            <a:ext cx="1571400" cy="2238120"/>
          </a:xfrm>
          <a:prstGeom prst="rect">
            <a:avLst/>
          </a:prstGeom>
          <a:ln w="12600">
            <a:noFill/>
          </a:ln>
        </p:spPr>
      </p:pic>
      <p:pic>
        <p:nvPicPr>
          <p:cNvPr id="2368" name="" descr=""/>
          <p:cNvPicPr/>
          <p:nvPr/>
        </p:nvPicPr>
        <p:blipFill>
          <a:blip r:embed="rId2"/>
          <a:stretch/>
        </p:blipFill>
        <p:spPr>
          <a:xfrm>
            <a:off x="4332600" y="3394080"/>
            <a:ext cx="1571400" cy="2437920"/>
          </a:xfrm>
          <a:prstGeom prst="rect">
            <a:avLst/>
          </a:prstGeom>
          <a:ln w="12600">
            <a:noFill/>
          </a:ln>
        </p:spPr>
      </p:pic>
      <p:pic>
        <p:nvPicPr>
          <p:cNvPr id="2369" name="" descr=""/>
          <p:cNvPicPr/>
          <p:nvPr/>
        </p:nvPicPr>
        <p:blipFill>
          <a:blip r:embed="rId3"/>
          <a:stretch/>
        </p:blipFill>
        <p:spPr>
          <a:xfrm>
            <a:off x="6192000" y="3312000"/>
            <a:ext cx="1652400" cy="2685240"/>
          </a:xfrm>
          <a:prstGeom prst="rect">
            <a:avLst/>
          </a:prstGeom>
          <a:ln w="12600">
            <a:noFill/>
          </a:ln>
        </p:spPr>
      </p:pic>
      <p:pic>
        <p:nvPicPr>
          <p:cNvPr id="2370" name="" descr=""/>
          <p:cNvPicPr/>
          <p:nvPr/>
        </p:nvPicPr>
        <p:blipFill>
          <a:blip r:embed="rId4"/>
          <a:stretch/>
        </p:blipFill>
        <p:spPr>
          <a:xfrm>
            <a:off x="6129720" y="615600"/>
            <a:ext cx="1790280" cy="2552400"/>
          </a:xfrm>
          <a:prstGeom prst="rect">
            <a:avLst/>
          </a:prstGeom>
          <a:ln w="12600">
            <a:noFill/>
          </a:ln>
        </p:spPr>
      </p:pic>
      <p:pic>
        <p:nvPicPr>
          <p:cNvPr id="2371" name="" descr=""/>
          <p:cNvPicPr/>
          <p:nvPr/>
        </p:nvPicPr>
        <p:blipFill>
          <a:blip r:embed="rId5"/>
          <a:stretch/>
        </p:blipFill>
        <p:spPr>
          <a:xfrm>
            <a:off x="1251000" y="2004840"/>
            <a:ext cx="2421000" cy="375516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TextShape 1"/>
          <p:cNvSpPr txBox="1"/>
          <p:nvPr/>
        </p:nvSpPr>
        <p:spPr>
          <a:xfrm>
            <a:off x="117108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Polecam Nauczycielom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373" name="" descr=""/>
          <p:cNvPicPr/>
          <p:nvPr/>
        </p:nvPicPr>
        <p:blipFill>
          <a:blip r:embed="rId1"/>
          <a:stretch/>
        </p:blipFill>
        <p:spPr>
          <a:xfrm>
            <a:off x="1191240" y="1584000"/>
            <a:ext cx="1904760" cy="2723760"/>
          </a:xfrm>
          <a:prstGeom prst="rect">
            <a:avLst/>
          </a:prstGeom>
          <a:ln w="12600">
            <a:noFill/>
          </a:ln>
        </p:spPr>
      </p:pic>
      <p:pic>
        <p:nvPicPr>
          <p:cNvPr id="2374" name="" descr=""/>
          <p:cNvPicPr/>
          <p:nvPr/>
        </p:nvPicPr>
        <p:blipFill>
          <a:blip r:embed="rId2"/>
          <a:stretch/>
        </p:blipFill>
        <p:spPr>
          <a:xfrm>
            <a:off x="3888000" y="1656000"/>
            <a:ext cx="2520000" cy="3456000"/>
          </a:xfrm>
          <a:prstGeom prst="rect">
            <a:avLst/>
          </a:prstGeom>
          <a:ln w="12600">
            <a:noFill/>
          </a:ln>
        </p:spPr>
      </p:pic>
      <p:pic>
        <p:nvPicPr>
          <p:cNvPr id="2375" name="" descr=""/>
          <p:cNvPicPr/>
          <p:nvPr/>
        </p:nvPicPr>
        <p:blipFill>
          <a:blip r:embed="rId3"/>
          <a:stretch/>
        </p:blipFill>
        <p:spPr>
          <a:xfrm>
            <a:off x="6420600" y="936000"/>
            <a:ext cx="1571400" cy="2437920"/>
          </a:xfrm>
          <a:prstGeom prst="rect">
            <a:avLst/>
          </a:prstGeom>
          <a:ln w="12600">
            <a:noFill/>
          </a:ln>
        </p:spPr>
      </p:pic>
      <p:pic>
        <p:nvPicPr>
          <p:cNvPr id="2376" name="" descr=""/>
          <p:cNvPicPr/>
          <p:nvPr/>
        </p:nvPicPr>
        <p:blipFill>
          <a:blip r:embed="rId4"/>
          <a:stretch/>
        </p:blipFill>
        <p:spPr>
          <a:xfrm>
            <a:off x="6480000" y="3538080"/>
            <a:ext cx="1571400" cy="2437920"/>
          </a:xfrm>
          <a:prstGeom prst="rect">
            <a:avLst/>
          </a:prstGeom>
          <a:ln w="12600">
            <a:noFill/>
          </a:ln>
        </p:spPr>
      </p:pic>
      <p:pic>
        <p:nvPicPr>
          <p:cNvPr id="2377" name="" descr=""/>
          <p:cNvPicPr/>
          <p:nvPr/>
        </p:nvPicPr>
        <p:blipFill>
          <a:blip r:embed="rId5"/>
          <a:stretch/>
        </p:blipFill>
        <p:spPr>
          <a:xfrm>
            <a:off x="1114920" y="4426200"/>
            <a:ext cx="1333080" cy="183780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Polecam Nauczycielom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379" name="" descr=""/>
          <p:cNvPicPr/>
          <p:nvPr/>
        </p:nvPicPr>
        <p:blipFill>
          <a:blip r:embed="rId1"/>
          <a:stretch/>
        </p:blipFill>
        <p:spPr>
          <a:xfrm>
            <a:off x="3816000" y="1656000"/>
            <a:ext cx="2448000" cy="3384000"/>
          </a:xfrm>
          <a:prstGeom prst="rect">
            <a:avLst/>
          </a:prstGeom>
          <a:ln w="12600">
            <a:noFill/>
          </a:ln>
        </p:spPr>
      </p:pic>
      <p:pic>
        <p:nvPicPr>
          <p:cNvPr id="2380" name="" descr=""/>
          <p:cNvPicPr/>
          <p:nvPr/>
        </p:nvPicPr>
        <p:blipFill>
          <a:blip r:embed="rId2"/>
          <a:stretch/>
        </p:blipFill>
        <p:spPr>
          <a:xfrm>
            <a:off x="936000" y="1800000"/>
            <a:ext cx="2520000" cy="2952000"/>
          </a:xfrm>
          <a:prstGeom prst="rect">
            <a:avLst/>
          </a:prstGeom>
          <a:ln w="12600">
            <a:noFill/>
          </a:ln>
        </p:spPr>
      </p:pic>
      <p:pic>
        <p:nvPicPr>
          <p:cNvPr id="2381" name="" descr=""/>
          <p:cNvPicPr/>
          <p:nvPr/>
        </p:nvPicPr>
        <p:blipFill>
          <a:blip r:embed="rId3"/>
          <a:stretch/>
        </p:blipFill>
        <p:spPr>
          <a:xfrm>
            <a:off x="6336000" y="1069920"/>
            <a:ext cx="1618920" cy="2314080"/>
          </a:xfrm>
          <a:prstGeom prst="rect">
            <a:avLst/>
          </a:prstGeom>
          <a:ln w="12600">
            <a:noFill/>
          </a:ln>
        </p:spPr>
      </p:pic>
      <p:pic>
        <p:nvPicPr>
          <p:cNvPr id="2382" name="" descr=""/>
          <p:cNvPicPr/>
          <p:nvPr/>
        </p:nvPicPr>
        <p:blipFill>
          <a:blip r:embed="rId4"/>
          <a:stretch/>
        </p:blipFill>
        <p:spPr>
          <a:xfrm>
            <a:off x="6336000" y="3588480"/>
            <a:ext cx="1716840" cy="209952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Bardzo polecam Nauczycielom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2384" name="" descr=""/>
          <p:cNvPicPr/>
          <p:nvPr/>
        </p:nvPicPr>
        <p:blipFill>
          <a:blip r:embed="rId1"/>
          <a:stretch/>
        </p:blipFill>
        <p:spPr>
          <a:xfrm>
            <a:off x="1773360" y="2019600"/>
            <a:ext cx="5714640" cy="424764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TextShape 1"/>
          <p:cNvSpPr txBox="1"/>
          <p:nvPr/>
        </p:nvSpPr>
        <p:spPr>
          <a:xfrm>
            <a:off x="1296000" y="324000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DZIĘKUJĘ ZA UWAGĘ</a:t>
            </a:r>
            <a:br/>
            <a:br/>
            <a:r>
              <a:rPr b="0" lang="pl-PL" sz="15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Magdalena Łagowska</a:t>
            </a:r>
            <a:endParaRPr b="0" lang="pl-PL" sz="15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r>
              <a:rPr b="0" lang="pl-PL" sz="2600" spc="-1" strike="noStrike">
                <a:solidFill>
                  <a:srgbClr val="000000"/>
                </a:solidFill>
                <a:latin typeface="Constantia"/>
                <a:ea typeface="Microsoft YaHei"/>
              </a:rPr>
              <a:t>Pole walki rodzica dziecka z autyzmem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2325" name="TextShape 2"/>
          <p:cNvSpPr txBox="1"/>
          <p:nvPr/>
        </p:nvSpPr>
        <p:spPr>
          <a:xfrm>
            <a:off x="1512000" y="1600200"/>
            <a:ext cx="4826520" cy="496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Rozumienie mowy- znacznie ograniczone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Słowa, zdania, komunikacja- brak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Kontakt wzrokowy- brak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Naśladowanie i zabawa- brak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Zaburzenia snu- bez wyraźnej przyczyny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Duża wybiórczość pokarmowa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Nadwrażliwość słuchowa, wzrokowa, dotykowa, smakowa, zapachowa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Podwrażliwość dotykowa, słabe czucie głębokie, obniżone napięcie mięśniowe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Zaburzone planowanie ruchów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Stereotypie i fiksacje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Izolowanie się, strach przed tym, co nowe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Przedmioty ważniejsze niż ludzie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Broń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327" name="TextShape 2"/>
          <p:cNvSpPr txBox="1"/>
          <p:nvPr/>
        </p:nvSpPr>
        <p:spPr>
          <a:xfrm>
            <a:off x="1463040" y="1728000"/>
            <a:ext cx="6195960" cy="360360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Leczenie?    Terapia?    Edukacja?  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000" spc="-1" strike="noStrike" u="sng">
                <a:solidFill>
                  <a:srgbClr val="000000"/>
                </a:solidFill>
                <a:uFillTx/>
                <a:latin typeface="Franklin Gothic Book"/>
                <a:ea typeface="Microsoft YaHei"/>
              </a:rPr>
              <a:t>Jak? Gdzie? Za ile?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Nie ma modelu wychodzenia dziecka z autyzmu.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1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Rodzice działają na oślep ( czerpią wiedzę z facebooka), intuicyjnie, rzadko ze świadomością metody terapeutycznej, edukacyjnej, medycznej. Często padają ofiarą różnych oszustów, własnej niewiedzy, poszukiwania lepszych diagnostów i terapeutów. Zanim zaczynają myśleć i działać konstruktywnie podejmują szereg decyzji, również tych niekorzystnych dla dziecka.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1200" spc="-1" strike="noStrike" u="sng">
                <a:solidFill>
                  <a:srgbClr val="000000"/>
                </a:solidFill>
                <a:uFillTx/>
                <a:latin typeface="Franklin Gothic Book"/>
                <a:ea typeface="Microsoft YaHei"/>
              </a:rPr>
              <a:t>Postulat: </a:t>
            </a:r>
            <a:r>
              <a:rPr b="0" lang="pl-PL" sz="12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Od momentu diagnozy zapewnić rodzicowi sprawny system wsparcia psychologicznego, otoczyć opieką rodziców i dziecko/dzieci, jasno przedstawić drogi terapeutyczno-edukacyjno-lecznicze tak, aby rodzic mógł świadomie dokonać wyboru.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1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TextShape 1"/>
          <p:cNvSpPr txBox="1"/>
          <p:nvPr/>
        </p:nvSpPr>
        <p:spPr>
          <a:xfrm>
            <a:off x="1095120" y="37080"/>
            <a:ext cx="6964920" cy="2763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br/>
            <a:br/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r>
              <a:rPr b="0" lang="pl-PL" sz="2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Perspektywa  RODZICA</a:t>
            </a:r>
            <a:br/>
            <a:br/>
            <a:br/>
            <a:br/>
            <a:endParaRPr b="0" lang="pl-PL" sz="2800" spc="-1" strike="noStrike">
              <a:latin typeface="Arial"/>
            </a:endParaRPr>
          </a:p>
        </p:txBody>
      </p:sp>
      <p:sp>
        <p:nvSpPr>
          <p:cNvPr id="2329" name="TextShape 2"/>
          <p:cNvSpPr txBox="1"/>
          <p:nvPr/>
        </p:nvSpPr>
        <p:spPr>
          <a:xfrm>
            <a:off x="1095120" y="1624680"/>
            <a:ext cx="7068240" cy="420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Jestem bezradny i zagubiony.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Możliwość uzyskania  profesjonalnej  pomocy  jest bardzo ograniczona.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Świadomość społeczna w kwestii autyzmu jest w Polsce bardzo niska.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Moje dziecko nie wygląda na niepełnosprawne, a reakcje na jego odmienne zachowanie bywają okrutne i krzywdzące.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Jestem w ciągłej gotowości bojowej.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ORZECZENIE O POTRZEBIE KSZTAŁCENIA SPECJALNEGO</a:t>
            </a:r>
            <a:br/>
            <a:br/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EDUKACJA</a:t>
            </a:r>
            <a:br/>
            <a:br/>
            <a:br/>
            <a:br/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Wybór ścieżki edukacyjnej należy do …</a:t>
            </a:r>
            <a:br/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Wybór ścieżki edukacyjnej zależy od …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32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33" name="TextShape 3"/>
          <p:cNvSpPr txBox="1"/>
          <p:nvPr/>
        </p:nvSpPr>
        <p:spPr>
          <a:xfrm>
            <a:off x="802080" y="1008000"/>
            <a:ext cx="8845920" cy="188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2334" name="" descr=""/>
          <p:cNvPicPr/>
          <p:nvPr/>
        </p:nvPicPr>
        <p:blipFill>
          <a:blip r:embed="rId1"/>
          <a:stretch/>
        </p:blipFill>
        <p:spPr>
          <a:xfrm>
            <a:off x="1368000" y="1008000"/>
            <a:ext cx="6209640" cy="3456000"/>
          </a:xfrm>
          <a:prstGeom prst="rect">
            <a:avLst/>
          </a:prstGeom>
          <a:ln w="12600">
            <a:noFill/>
          </a:ln>
        </p:spPr>
      </p:pic>
      <p:sp>
        <p:nvSpPr>
          <p:cNvPr id="2335" name="TextShape 4"/>
          <p:cNvSpPr txBox="1"/>
          <p:nvPr/>
        </p:nvSpPr>
        <p:spPr>
          <a:xfrm>
            <a:off x="2952000" y="5538240"/>
            <a:ext cx="3827880" cy="65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           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36" name="TextShape 5"/>
          <p:cNvSpPr txBox="1"/>
          <p:nvPr/>
        </p:nvSpPr>
        <p:spPr>
          <a:xfrm>
            <a:off x="1512000" y="4541760"/>
            <a:ext cx="5760000" cy="121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Nasilenie cech autystycznych może być skrajne lub dyskretne,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stąd zróżnicowane potrzeby edukacyjne.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Postulat: 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 Omówić z rodzicem rzetelnie funkcjonowanie dziecka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w momencie orzekania o potrzebie kształcenia specjalnego. Przedstawić ,, za”  i ,, przeciw” każdej drogi edukacyjnej.</a:t>
            </a:r>
            <a:endParaRPr b="0" lang="pl-PL" sz="12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latin typeface="Constantia"/>
                <a:ea typeface="Microsoft YaHei"/>
              </a:rPr>
              <a:t>EDUKACJA , ale jaka?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338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12600"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Szkoła specjalna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Szkoła integracyjna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Szkoła ogólnodostępna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Szkoła prywatna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Klasa terapeutyczna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Rodzic dziecka z autyzmem w szkole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40" name="TextShape 2"/>
          <p:cNvSpPr txBox="1"/>
          <p:nvPr/>
        </p:nvSpPr>
        <p:spPr>
          <a:xfrm>
            <a:off x="1463040" y="2119320"/>
            <a:ext cx="6195960" cy="36756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Przyjmuje lub stawia warunki, tj.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poddaje się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lub współpracuje     </a:t>
            </a: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	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                          </a:t>
            </a:r>
            <a:r>
              <a:rPr b="0" lang="pl-PL" sz="26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lub jest roszczeniowy</a:t>
            </a:r>
            <a:endParaRPr b="0" lang="pl-PL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1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1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pl-PL" sz="1400" spc="-1" strike="noStrike">
                <a:solidFill>
                  <a:srgbClr val="000000"/>
                </a:solidFill>
                <a:latin typeface="Franklin Gothic Book"/>
                <a:ea typeface="Microsoft YaHei"/>
              </a:rPr>
              <a:t> 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2341" name="TextShape 3"/>
          <p:cNvSpPr txBox="1"/>
          <p:nvPr/>
        </p:nvSpPr>
        <p:spPr>
          <a:xfrm>
            <a:off x="1224000" y="1096920"/>
            <a:ext cx="6770520" cy="372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342" name="TextShape 4"/>
          <p:cNvSpPr txBox="1"/>
          <p:nvPr/>
        </p:nvSpPr>
        <p:spPr>
          <a:xfrm>
            <a:off x="1373760" y="3096000"/>
            <a:ext cx="5933160" cy="346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pl-PL" sz="1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Application>LibreOffice/6.0.3.2$Windows_X86_64 LibreOffice_project/8f48d515416608e3a835360314dac7e47fd0b821</Application>
  <Words>1064</Words>
  <Paragraphs>188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2018-04-06T21:01:42Z</dcterms:created>
  <dc:creator>Beata Bojarczuk</dc:creator>
  <dc:description/>
  <dc:language>pl-PL</dc:language>
  <cp:lastModifiedBy>Renata</cp:lastModifiedBy>
  <dcterms:modified xsi:type="dcterms:W3CDTF">2020-03-02T13:30:58Z</dcterms:modified>
  <cp:revision>32</cp:revision>
  <dc:subject/>
  <dc:title>Ja- rodzic. Ja- nauczyciel. Mój syn- uczeń z ASD.    3 strony medalu.</dc:title>
</cp:coreProperties>
</file>