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68C199-340B-C0DB-BF66-783DB13FDC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1B1D0B9-9F66-C30C-7628-1A8C417B21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88ECBA7-39BD-BC20-F43A-817A9E337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05675-786A-4DF0-B213-82BB9BF93621}" type="datetimeFigureOut">
              <a:rPr lang="pl-PL" smtClean="0"/>
              <a:t>13.06.2023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0B408EA-9AED-2879-3DBA-1D2B3A8E7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AC39EDD-E36A-4F21-B1A5-9002E00EA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EA57-6841-45B9-BCF0-382A51E0AD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8917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E1E75B-902D-A3DA-2C53-5DF5D6372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6BAA15B-F6BB-B71F-2163-AE8F75899F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6D97EEA-5D68-17EE-132A-35AC9A52B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05675-786A-4DF0-B213-82BB9BF93621}" type="datetimeFigureOut">
              <a:rPr lang="pl-PL" smtClean="0"/>
              <a:t>13.06.2023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D5AD3A4-6B3E-E1A0-88E4-81826CD80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1DA4508-223D-40DB-F11E-0DFB04A75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EA57-6841-45B9-BCF0-382A51E0AD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0693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0CECFE7D-DA66-F5E8-D1C5-1BDCAE9E70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7D049A2-1617-83EE-C607-D9C6A734D3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3E227FD-DE17-C5E6-0BE2-C9A1CB18A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05675-786A-4DF0-B213-82BB9BF93621}" type="datetimeFigureOut">
              <a:rPr lang="pl-PL" smtClean="0"/>
              <a:t>13.06.2023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E6F02BA-9621-B823-D6C1-6B9E792B8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F4740B2-418C-0AC2-46F6-9A4D23109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EA57-6841-45B9-BCF0-382A51E0AD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0786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347BC3-6944-822D-9223-EAC88699E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53D0392-78A8-ADD2-64BD-E8A0C813F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2262CB0-A366-2385-D0DC-5B7C6E869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05675-786A-4DF0-B213-82BB9BF93621}" type="datetimeFigureOut">
              <a:rPr lang="pl-PL" smtClean="0"/>
              <a:t>13.06.2023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1E00B4E-E6AE-C0FA-EA05-C2114D801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ECD6A5B-02CF-0867-B099-050965EFC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EA57-6841-45B9-BCF0-382A51E0AD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2680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857352E-1756-C0A2-290E-12A7D1710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56FF40-2AA7-2B4B-E7DC-509F2C4BE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0CDABC8-C5CD-8C6D-6917-EB1D54582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05675-786A-4DF0-B213-82BB9BF93621}" type="datetimeFigureOut">
              <a:rPr lang="pl-PL" smtClean="0"/>
              <a:t>13.06.2023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89E5236-9E3A-2E3C-4B82-F39433E83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0F9FF5F-A5A6-9DC1-90E1-1A3784D67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EA57-6841-45B9-BCF0-382A51E0AD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5823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D7310D-5248-1D77-0C21-FC319F041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345A8C-51ED-85D7-232C-6FE14331B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A4FA662-219E-3982-BC15-43D60CFD11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0A70C97-6960-6938-2583-A94807FC9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05675-786A-4DF0-B213-82BB9BF93621}" type="datetimeFigureOut">
              <a:rPr lang="pl-PL" smtClean="0"/>
              <a:t>13.06.2023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78A50A9-7887-9C4E-879D-7A6852EE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4D81007-8053-7653-FF04-336BB8E95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EA57-6841-45B9-BCF0-382A51E0AD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0957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FEC37B-5C1A-5AF5-9059-41BE13F8B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846539C-58D3-7A1D-BB61-9323E212FF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B0DE6B3-358E-4726-E186-C8410CAD34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DF5F2599-231D-B3A4-F1FC-6F5185A06B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054A819F-A630-CA3F-704D-B61A62C187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81209A63-E8C2-62D9-8DCB-330022A77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05675-786A-4DF0-B213-82BB9BF93621}" type="datetimeFigureOut">
              <a:rPr lang="pl-PL" smtClean="0"/>
              <a:t>13.06.2023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2EBA9837-4CF8-D69C-9801-4665B6700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65FF9324-CDED-DD6C-12AB-F7DF7D3B8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EA57-6841-45B9-BCF0-382A51E0AD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0452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A709B0-0C00-0443-7D27-474E61340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5592CF6-86E1-FBD9-0958-7D865DF31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05675-786A-4DF0-B213-82BB9BF93621}" type="datetimeFigureOut">
              <a:rPr lang="pl-PL" smtClean="0"/>
              <a:t>13.06.2023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7603D779-496B-420B-D652-E8CBEC5DB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41E46AF-EE07-B285-5ABA-7D6E2E08C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EA57-6841-45B9-BCF0-382A51E0AD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7964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D7FD2F77-719B-E7C1-2509-A75E0C4A8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05675-786A-4DF0-B213-82BB9BF93621}" type="datetimeFigureOut">
              <a:rPr lang="pl-PL" smtClean="0"/>
              <a:t>13.06.2023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9496A797-0CCC-0F18-3753-EDE13F2B6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C3581B3-6FD6-83FA-9B42-2A07267B7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EA57-6841-45B9-BCF0-382A51E0AD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600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864DCA-CA86-BE27-F30D-80948BD8A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2914543-49DA-90A4-9AC9-365A56EE7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F3458EF-7F91-FB03-3ACF-34FCAE6FE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9EF9CBD-393F-944C-D303-A4366DF78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05675-786A-4DF0-B213-82BB9BF93621}" type="datetimeFigureOut">
              <a:rPr lang="pl-PL" smtClean="0"/>
              <a:t>13.06.2023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72E6FE7-11BC-5DD1-9075-8F16A1962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CAB65B0-43B8-6792-7AD2-CF2ACF0B1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EA57-6841-45B9-BCF0-382A51E0AD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2295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AB62A8-ECDD-B0EA-5DDD-3A4571BFD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FE3F8A53-E79A-B041-A1F7-7552521999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B064734-9D9F-69C9-1470-D270C83EA3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53CCAB1-A43D-C35C-5BB1-BAD673890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05675-786A-4DF0-B213-82BB9BF93621}" type="datetimeFigureOut">
              <a:rPr lang="pl-PL" smtClean="0"/>
              <a:t>13.06.2023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E8AD7F8-9176-2C6F-E1AB-066210BDD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44E1B8E-F941-7E02-E6C7-51E26FA73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EA57-6841-45B9-BCF0-382A51E0AD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04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8424B9C5-FCD2-87F3-1F04-EEC2314E0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BFF9B1E-739F-EE2E-F4D3-F01111000E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A28714D-A23C-05D9-5BD0-F28F0CD1F4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05675-786A-4DF0-B213-82BB9BF93621}" type="datetimeFigureOut">
              <a:rPr lang="pl-PL" smtClean="0"/>
              <a:t>13.06.2023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ED1FFB1-1278-7BC6-07D0-2556BA9373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AF2D940-CB17-D6F0-D29C-830E551A4D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8EA57-6841-45B9-BCF0-382A51E0AD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318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hyperlink" Target="https://www.publicdomainpictures.net/en/view-image.php?image=70761&amp;picture=bottle-of-shampoo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DD58C210-A088-3E92-28B1-DE9209A616F9}"/>
              </a:ext>
            </a:extLst>
          </p:cNvPr>
          <p:cNvSpPr txBox="1"/>
          <p:nvPr/>
        </p:nvSpPr>
        <p:spPr>
          <a:xfrm>
            <a:off x="282012" y="2948568"/>
            <a:ext cx="3563596" cy="30073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100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Zapobieganie</a:t>
            </a:r>
            <a:r>
              <a:rPr lang="pl-PL" sz="11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pl-PL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</a:p>
          <a:p>
            <a:pPr>
              <a:lnSpc>
                <a:spcPct val="107000"/>
              </a:lnSpc>
            </a:pPr>
            <a:r>
              <a:rPr lang="pl-PL" sz="125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Zatrzymaj rozprzestrzenianie się</a:t>
            </a:r>
            <a:br>
              <a:rPr lang="pl-PL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pl-PL" sz="125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chroń swoje świnie przed ASF                                        </a:t>
            </a:r>
            <a:br>
              <a:rPr lang="pl-PL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pl-PL" sz="13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* Dezynfekuj sprzęt</a:t>
            </a:r>
            <a:br>
              <a:rPr lang="pl-PL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pl-PL" sz="13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* Zabezpiecz gospodarstwo</a:t>
            </a:r>
            <a:br>
              <a:rPr lang="pl-PL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pl-PL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pl-PL" sz="125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przed dostępem dzików oraz zwierząt wolno       żyjących</a:t>
            </a:r>
            <a:br>
              <a:rPr lang="pl-PL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pl-PL" sz="13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* Używaj paszy dobrej jakości</a:t>
            </a:r>
            <a:br>
              <a:rPr lang="pl-PL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pl-PL" sz="13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* Pozyskuj świnie z godnych </a:t>
            </a:r>
            <a:r>
              <a:rPr lang="pl-PL" sz="125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zaufania gospodarstw</a:t>
            </a:r>
            <a:r>
              <a:rPr lang="pl-PL" sz="2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pl-PL" sz="1100" kern="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pl-PL" sz="13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* Zmieniaj buty i ubrania</a:t>
            </a:r>
            <a:br>
              <a:rPr lang="pl-PL" sz="13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pl-PL" sz="13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wchodząc do chlewni   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85736D0F-62CE-4CCB-4DEA-FAF496A1E76C}"/>
              </a:ext>
            </a:extLst>
          </p:cNvPr>
          <p:cNvSpPr txBox="1"/>
          <p:nvPr/>
        </p:nvSpPr>
        <p:spPr>
          <a:xfrm>
            <a:off x="8628786" y="2948568"/>
            <a:ext cx="2919129" cy="1304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100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Zgłaszanie</a:t>
            </a:r>
            <a:endParaRPr lang="pl-PL" sz="21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125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Nie wahaj się</a:t>
            </a:r>
            <a:br>
              <a:rPr lang="pl-P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25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Zgłaszaj wszystkie podejrzane</a:t>
            </a:r>
            <a:br>
              <a:rPr lang="pl-P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25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przypadki swojemu lekarzowi</a:t>
            </a:r>
            <a:br>
              <a:rPr lang="pl-P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25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weterynarii. To może być ASF</a:t>
            </a:r>
            <a:endParaRPr lang="pl-PL" dirty="0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AB717055-89DB-38B3-516F-D830A2ACD909}"/>
              </a:ext>
            </a:extLst>
          </p:cNvPr>
          <p:cNvSpPr txBox="1"/>
          <p:nvPr/>
        </p:nvSpPr>
        <p:spPr>
          <a:xfrm>
            <a:off x="4002267" y="3324313"/>
            <a:ext cx="4574157" cy="349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300" dirty="0">
                <a:effectLst/>
                <a:latin typeface="Arial" panose="020B0604020202020204" pitchFamily="34" charset="0"/>
              </a:rPr>
              <a:t>Poznaj swoje świnie –</a:t>
            </a:r>
            <a:br>
              <a:rPr lang="pl-PL" sz="1300" dirty="0"/>
            </a:br>
            <a:r>
              <a:rPr lang="pl-PL" sz="1300" dirty="0">
                <a:effectLst/>
                <a:latin typeface="Arial" panose="020B0604020202020204" pitchFamily="34" charset="0"/>
              </a:rPr>
              <a:t>poznaj oznaki ASF</a:t>
            </a:r>
            <a:br>
              <a:rPr lang="pl-PL" sz="1300" dirty="0"/>
            </a:br>
            <a:r>
              <a:rPr lang="pl-PL" sz="1300" dirty="0">
                <a:effectLst/>
                <a:latin typeface="Arial" panose="020B0604020202020204" pitchFamily="34" charset="0"/>
              </a:rPr>
              <a:t>Dzięki regularnym kontrolom dowiesz się,</a:t>
            </a:r>
            <a:br>
              <a:rPr lang="pl-PL" sz="1300" dirty="0"/>
            </a:br>
            <a:r>
              <a:rPr lang="pl-PL" sz="1300" dirty="0">
                <a:effectLst/>
                <a:latin typeface="Arial" panose="020B0604020202020204" pitchFamily="34" charset="0"/>
              </a:rPr>
              <a:t>czy Twoje świnie źle się czują. </a:t>
            </a:r>
          </a:p>
          <a:p>
            <a:r>
              <a:rPr lang="pl-PL" sz="1300" dirty="0">
                <a:effectLst/>
                <a:latin typeface="Arial" panose="020B0604020202020204" pitchFamily="34" charset="0"/>
              </a:rPr>
              <a:t>Każdy z tych</a:t>
            </a:r>
            <a:br>
              <a:rPr lang="pl-PL" sz="1300" dirty="0"/>
            </a:br>
            <a:r>
              <a:rPr lang="pl-PL" sz="1300" dirty="0">
                <a:effectLst/>
                <a:latin typeface="Arial" panose="020B0604020202020204" pitchFamily="34" charset="0"/>
              </a:rPr>
              <a:t>objawów jest powodem do niepokoju.</a:t>
            </a:r>
            <a:br>
              <a:rPr lang="pl-PL" sz="1300" dirty="0"/>
            </a:br>
            <a:r>
              <a:rPr lang="pl-PL" sz="1300" u="sng" dirty="0">
                <a:effectLst/>
                <a:latin typeface="Arial" panose="020B0604020202020204" pitchFamily="34" charset="0"/>
              </a:rPr>
              <a:t>Nie czekaj. </a:t>
            </a:r>
          </a:p>
          <a:p>
            <a:r>
              <a:rPr lang="pl-PL" sz="1300" dirty="0">
                <a:effectLst/>
                <a:latin typeface="Arial" panose="020B0604020202020204" pitchFamily="34" charset="0"/>
              </a:rPr>
              <a:t>Skontaktuj się z</a:t>
            </a:r>
            <a:br>
              <a:rPr lang="pl-PL" sz="1300" dirty="0"/>
            </a:br>
            <a:r>
              <a:rPr lang="pl-PL" sz="1300" dirty="0">
                <a:effectLst/>
                <a:latin typeface="Arial" panose="020B0604020202020204" pitchFamily="34" charset="0"/>
              </a:rPr>
              <a:t>lekarzem weterynarii.</a:t>
            </a:r>
            <a:br>
              <a:rPr lang="pl-PL" sz="1300" dirty="0"/>
            </a:br>
            <a:r>
              <a:rPr lang="pl-PL" sz="1300" dirty="0">
                <a:latin typeface="Arial" panose="020B0604020202020204" pitchFamily="34" charset="0"/>
              </a:rPr>
              <a:t>*</a:t>
            </a:r>
            <a:r>
              <a:rPr lang="pl-PL" sz="1300" dirty="0">
                <a:effectLst/>
                <a:latin typeface="Arial" panose="020B0604020202020204" pitchFamily="34" charset="0"/>
              </a:rPr>
              <a:t> Gorączka</a:t>
            </a:r>
            <a:br>
              <a:rPr lang="pl-PL" sz="1300" dirty="0"/>
            </a:br>
            <a:r>
              <a:rPr lang="pl-PL" sz="1300" dirty="0">
                <a:latin typeface="Arial" panose="020B0604020202020204" pitchFamily="34" charset="0"/>
              </a:rPr>
              <a:t>*</a:t>
            </a:r>
            <a:r>
              <a:rPr lang="pl-PL" sz="1300" dirty="0">
                <a:effectLst/>
                <a:latin typeface="Arial" panose="020B0604020202020204" pitchFamily="34" charset="0"/>
              </a:rPr>
              <a:t> Utrata apetytu/wagi</a:t>
            </a:r>
            <a:br>
              <a:rPr lang="pl-PL" sz="1300" dirty="0"/>
            </a:br>
            <a:r>
              <a:rPr lang="pl-PL" sz="1300" dirty="0">
                <a:latin typeface="Arial" panose="020B0604020202020204" pitchFamily="34" charset="0"/>
              </a:rPr>
              <a:t>*</a:t>
            </a:r>
            <a:r>
              <a:rPr lang="pl-PL" sz="1300" dirty="0">
                <a:effectLst/>
                <a:latin typeface="Arial" panose="020B0604020202020204" pitchFamily="34" charset="0"/>
              </a:rPr>
              <a:t> Utrata energii</a:t>
            </a:r>
            <a:br>
              <a:rPr lang="pl-PL" sz="1300" dirty="0"/>
            </a:br>
            <a:r>
              <a:rPr lang="pl-PL" sz="1300" dirty="0">
                <a:latin typeface="Arial" panose="020B0604020202020204" pitchFamily="34" charset="0"/>
              </a:rPr>
              <a:t>*</a:t>
            </a:r>
            <a:r>
              <a:rPr lang="pl-PL" sz="1300" dirty="0">
                <a:effectLst/>
                <a:latin typeface="Arial" panose="020B0604020202020204" pitchFamily="34" charset="0"/>
              </a:rPr>
              <a:t> Wymioty</a:t>
            </a:r>
            <a:br>
              <a:rPr lang="pl-PL" sz="1300" dirty="0"/>
            </a:br>
            <a:r>
              <a:rPr lang="pl-PL" sz="1300" dirty="0">
                <a:latin typeface="Arial" panose="020B0604020202020204" pitchFamily="34" charset="0"/>
              </a:rPr>
              <a:t>*</a:t>
            </a:r>
            <a:r>
              <a:rPr lang="pl-PL" sz="1300" dirty="0">
                <a:effectLst/>
                <a:latin typeface="Arial" panose="020B0604020202020204" pitchFamily="34" charset="0"/>
              </a:rPr>
              <a:t> Biegunka</a:t>
            </a:r>
            <a:br>
              <a:rPr lang="pl-PL" sz="1300" dirty="0"/>
            </a:br>
            <a:r>
              <a:rPr lang="pl-PL" sz="1300" dirty="0">
                <a:latin typeface="Arial" panose="020B0604020202020204" pitchFamily="34" charset="0"/>
              </a:rPr>
              <a:t>*</a:t>
            </a:r>
            <a:r>
              <a:rPr lang="pl-PL" sz="1300" dirty="0">
                <a:effectLst/>
                <a:latin typeface="Arial" panose="020B0604020202020204" pitchFamily="34" charset="0"/>
              </a:rPr>
              <a:t> Zaczerwienienia</a:t>
            </a:r>
            <a:br>
              <a:rPr lang="pl-PL" sz="1300" dirty="0"/>
            </a:br>
            <a:r>
              <a:rPr lang="pl-PL" sz="1300" dirty="0">
                <a:effectLst/>
                <a:latin typeface="Arial" panose="020B0604020202020204" pitchFamily="34" charset="0"/>
              </a:rPr>
              <a:t>(wybroczynowość) skóry</a:t>
            </a:r>
            <a:br>
              <a:rPr lang="pl-PL" sz="1300" dirty="0"/>
            </a:br>
            <a:r>
              <a:rPr lang="pl-PL" sz="1300" dirty="0">
                <a:latin typeface="Arial" panose="020B0604020202020204" pitchFamily="34" charset="0"/>
              </a:rPr>
              <a:t>*</a:t>
            </a:r>
            <a:r>
              <a:rPr lang="pl-PL" sz="1300" dirty="0">
                <a:effectLst/>
                <a:latin typeface="Arial" panose="020B0604020202020204" pitchFamily="34" charset="0"/>
              </a:rPr>
              <a:t> Krwawienie</a:t>
            </a:r>
            <a:endParaRPr lang="pl-PL" sz="1300" dirty="0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17ED7A17-1E2E-1613-47BB-10B19D91A702}"/>
              </a:ext>
            </a:extLst>
          </p:cNvPr>
          <p:cNvSpPr txBox="1"/>
          <p:nvPr/>
        </p:nvSpPr>
        <p:spPr>
          <a:xfrm>
            <a:off x="4002267" y="2928135"/>
            <a:ext cx="1835908" cy="4206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100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Wykrywanie</a:t>
            </a:r>
            <a:endParaRPr lang="pl-PL" sz="11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Grafika 14" descr="Świnia z wypełnieniem pełnym">
            <a:extLst>
              <a:ext uri="{FF2B5EF4-FFF2-40B4-BE49-F238E27FC236}">
                <a16:creationId xmlns:a16="http://schemas.microsoft.com/office/drawing/2014/main" id="{9FBC53FB-AC01-F921-0EE3-B36BCAC1FB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7566" y="4532612"/>
            <a:ext cx="914400" cy="914400"/>
          </a:xfrm>
          <a:prstGeom prst="rect">
            <a:avLst/>
          </a:prstGeom>
        </p:spPr>
      </p:pic>
      <p:pic>
        <p:nvPicPr>
          <p:cNvPr id="17" name="Grafika 16" descr="Tworzenie wykresów i notatek z ołówkiem na papierze">
            <a:extLst>
              <a:ext uri="{FF2B5EF4-FFF2-40B4-BE49-F238E27FC236}">
                <a16:creationId xmlns:a16="http://schemas.microsoft.com/office/drawing/2014/main" id="{8FFF9374-9516-AFA0-CF69-C86B53CDC7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68501" y="2312765"/>
            <a:ext cx="1391323" cy="1391323"/>
          </a:xfrm>
          <a:prstGeom prst="rect">
            <a:avLst/>
          </a:prstGeom>
        </p:spPr>
      </p:pic>
      <p:sp>
        <p:nvSpPr>
          <p:cNvPr id="19" name="pole tekstowe 18">
            <a:extLst>
              <a:ext uri="{FF2B5EF4-FFF2-40B4-BE49-F238E27FC236}">
                <a16:creationId xmlns:a16="http://schemas.microsoft.com/office/drawing/2014/main" id="{351084D9-701D-ACE2-8A81-A42D6732C0E3}"/>
              </a:ext>
            </a:extLst>
          </p:cNvPr>
          <p:cNvSpPr txBox="1"/>
          <p:nvPr/>
        </p:nvSpPr>
        <p:spPr>
          <a:xfrm>
            <a:off x="282012" y="18320"/>
            <a:ext cx="11400090" cy="27361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3200" b="1" i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ZATRZYMAJ</a:t>
            </a:r>
            <a:br>
              <a:rPr lang="pl-PL" sz="32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3200" b="1" i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AFRYKAŃSKI POMÓR ŚWIŃ</a:t>
            </a:r>
            <a:endParaRPr lang="pl-PL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235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Ochrona naszych świń przed ASF</a:t>
            </a:r>
            <a:br>
              <a:rPr lang="pl-PL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35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Afrykański pomór świń (ASF) to śmiertelna choroba dotykająca świnie domowe i dziki, na którą nie</a:t>
            </a:r>
            <a:br>
              <a:rPr lang="pl-PL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35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 szczepionki ani lekarstwa. Chociaż ASF nie jest groźny dla ludzi, może poważnie zaszkodzić</a:t>
            </a:r>
            <a:br>
              <a:rPr lang="pl-PL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35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hodowli świń. Wybuchy ognisk ASF stanowią poważne zagrożenie dla hodowli świń. Wspólnie, poprzez</a:t>
            </a:r>
            <a:br>
              <a:rPr lang="pl-PL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35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wykrywanie, zapobieganie i zgłaszanie, możemy powstrzymać jego rozprzestrzenianie się i chronić</a:t>
            </a:r>
            <a:br>
              <a:rPr lang="pl-PL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35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nasze świnie</a:t>
            </a:r>
            <a:endParaRPr lang="pl-PL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1" name="Obraz 20">
            <a:extLst>
              <a:ext uri="{FF2B5EF4-FFF2-40B4-BE49-F238E27FC236}">
                <a16:creationId xmlns:a16="http://schemas.microsoft.com/office/drawing/2014/main" id="{A8837A9D-4BED-FD81-6257-C6902EBBAAD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2727508" y="3131947"/>
            <a:ext cx="1144281" cy="1144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562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le tekstowe 6">
            <a:extLst>
              <a:ext uri="{FF2B5EF4-FFF2-40B4-BE49-F238E27FC236}">
                <a16:creationId xmlns:a16="http://schemas.microsoft.com/office/drawing/2014/main" id="{1F717B59-BF92-AE20-93BB-4E8DA336F995}"/>
              </a:ext>
            </a:extLst>
          </p:cNvPr>
          <p:cNvSpPr txBox="1"/>
          <p:nvPr/>
        </p:nvSpPr>
        <p:spPr>
          <a:xfrm>
            <a:off x="3270903" y="5776957"/>
            <a:ext cx="27282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/>
              <a:t>74 – 852 30 84</a:t>
            </a:r>
          </a:p>
        </p:txBody>
      </p:sp>
      <p:pic>
        <p:nvPicPr>
          <p:cNvPr id="15" name="Obraz 14">
            <a:extLst>
              <a:ext uri="{FF2B5EF4-FFF2-40B4-BE49-F238E27FC236}">
                <a16:creationId xmlns:a16="http://schemas.microsoft.com/office/drawing/2014/main" id="{1A5E02CA-5C0B-CC3F-D653-0B5D2AA525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9160" y="281865"/>
            <a:ext cx="8568876" cy="644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083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611FB862-CEAF-B670-DE5E-B1CA28B37EB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67"/>
          <a:stretch/>
        </p:blipFill>
        <p:spPr>
          <a:xfrm>
            <a:off x="2666288" y="145279"/>
            <a:ext cx="6230164" cy="640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05824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231</Words>
  <Application>Microsoft Office PowerPoint</Application>
  <PresentationFormat>Panoramiczny</PresentationFormat>
  <Paragraphs>12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Kamila Wolska</dc:creator>
  <cp:lastModifiedBy>Kamila Wolska</cp:lastModifiedBy>
  <cp:revision>2</cp:revision>
  <dcterms:created xsi:type="dcterms:W3CDTF">2023-06-13T09:24:40Z</dcterms:created>
  <dcterms:modified xsi:type="dcterms:W3CDTF">2023-06-13T09:25:04Z</dcterms:modified>
</cp:coreProperties>
</file>