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93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881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016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0744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449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9893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446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112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74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78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85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264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004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20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8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264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222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9526BA-C445-40B2-8A1D-66D21F3F95C6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48564F-3238-4BE0-ACB4-EED5E325A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41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urzad.swiebodzice.pl/budzet-obywatelski/o-budzeci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E0F42-6CB4-4ED9-9838-88F405FF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40" y="2267712"/>
            <a:ext cx="8001000" cy="1819656"/>
          </a:xfrm>
        </p:spPr>
        <p:txBody>
          <a:bodyPr/>
          <a:lstStyle/>
          <a:p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Budżet Obywatelski </a:t>
            </a:r>
            <a:b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Gminy Świebodzice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EE850BA-4280-4E5E-A7F8-6C9BF983FEE7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76944DF4-FF95-4BB9-9604-3AFA604ED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363" y="4817533"/>
            <a:ext cx="1340528" cy="141761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991955" y="14055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Budżet Obywatelski </a:t>
            </a:r>
            <a:br>
              <a:rPr lang="pl-PL" sz="4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pl-PL" sz="4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429" y="4951"/>
            <a:ext cx="5828571" cy="388571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1978590" y="3578767"/>
            <a:ext cx="61093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8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Gminy Świebodzice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9428672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E0F42-6CB4-4ED9-9838-88F405FF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40" y="2267712"/>
            <a:ext cx="8001000" cy="1819656"/>
          </a:xfrm>
        </p:spPr>
        <p:txBody>
          <a:bodyPr/>
          <a:lstStyle/>
          <a:p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Budżet Obywatelski </a:t>
            </a:r>
            <a:b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Gminy Świebodzice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EE850BA-4280-4E5E-A7F8-6C9BF983FEE7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6944DF4-FF95-4BB9-9604-3AFA604ED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363" y="4817533"/>
            <a:ext cx="1340528" cy="141761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864895" y="2274838"/>
            <a:ext cx="865070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</a:rPr>
              <a:t>Kampania informacyjna (10.06 – 31.08.2020 r.);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</a:rPr>
              <a:t>Zgłaszanie projektów (15.06 – 20.08.2020 r.);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</a:rPr>
              <a:t>Przeprowadzenie głosowania (10.09.2020 r.);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</a:rPr>
              <a:t>Weryfikacja projektów (11.09 – 10.10.2020 r.);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</a:rPr>
              <a:t>Ogłoszenie listy projektów wybranych do realizacji (15.10.2020 r.).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864895" y="1126776"/>
            <a:ext cx="76641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u="sng" dirty="0"/>
              <a:t>Harmonogram prac nad Budżetem Obywatelski: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716791" y="6237944"/>
            <a:ext cx="4573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Budżet obywatelski gminy Świebodzice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6363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E0F42-6CB4-4ED9-9838-88F405FF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40" y="2267712"/>
            <a:ext cx="8001000" cy="1819656"/>
          </a:xfrm>
        </p:spPr>
        <p:txBody>
          <a:bodyPr/>
          <a:lstStyle/>
          <a:p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Budżet Obywatelski </a:t>
            </a:r>
            <a:b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Gminy Świebodzice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EE850BA-4280-4E5E-A7F8-6C9BF983FEE7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6944DF4-FF95-4BB9-9604-3AFA604ED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363" y="4817533"/>
            <a:ext cx="1340528" cy="141761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3697704" y="1910244"/>
            <a:ext cx="6096000" cy="2312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l-PL" sz="3200" b="1" dirty="0"/>
          </a:p>
          <a:p>
            <a:pPr algn="ctr">
              <a:lnSpc>
                <a:spcPct val="150000"/>
              </a:lnSpc>
            </a:pPr>
            <a:r>
              <a:rPr lang="pl-PL" sz="4000" b="1" dirty="0"/>
              <a:t>od15 czerwca 2020 r. do 20 sierpnia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4095898" y="1050940"/>
            <a:ext cx="56124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000" b="1" u="sng" dirty="0"/>
              <a:t>Zgłaszanie projektów:</a:t>
            </a:r>
          </a:p>
        </p:txBody>
      </p:sp>
      <p:sp>
        <p:nvSpPr>
          <p:cNvPr id="8" name="Prostokąt 7"/>
          <p:cNvSpPr/>
          <p:nvPr/>
        </p:nvSpPr>
        <p:spPr>
          <a:xfrm>
            <a:off x="3793710" y="6235151"/>
            <a:ext cx="4573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Budżet obywatelski gminy Świebodzice</a:t>
            </a:r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7" y="648511"/>
            <a:ext cx="3589173" cy="517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6529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E0F42-6CB4-4ED9-9838-88F405FF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40" y="2267712"/>
            <a:ext cx="8001000" cy="1819656"/>
          </a:xfrm>
        </p:spPr>
        <p:txBody>
          <a:bodyPr/>
          <a:lstStyle/>
          <a:p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Budżet Obywatelski </a:t>
            </a:r>
            <a:b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Gminy Świebodzice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EE850BA-4280-4E5E-A7F8-6C9BF983FEE7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6944DF4-FF95-4BB9-9604-3AFA604ED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363" y="4817533"/>
            <a:ext cx="1340528" cy="141761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347063" y="1305342"/>
            <a:ext cx="931314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/>
              <a:t>Kto może zgłosić projekt:</a:t>
            </a:r>
          </a:p>
          <a:p>
            <a:pPr algn="ctr"/>
            <a:endParaRPr lang="pl-PL" sz="2400" b="1" u="sng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002060"/>
                </a:solidFill>
              </a:rPr>
              <a:t>do zgłoszenia projektów uprawnieni są mieszkańcy gminy Świebodzice, którzy w chwili składania formularza mają pełną zdolność do czynności prawnych;</a:t>
            </a:r>
          </a:p>
          <a:p>
            <a:pPr algn="just"/>
            <a:endParaRPr lang="pl-PL" sz="24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002060"/>
                </a:solidFill>
              </a:rPr>
              <a:t>Autorem projektu może być osoba lub grupa osób fizycznych;</a:t>
            </a:r>
          </a:p>
          <a:p>
            <a:pPr algn="just"/>
            <a:endParaRPr lang="pl-PL" sz="24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002060"/>
                </a:solidFill>
              </a:rPr>
              <a:t>Wnioskodawca może złożyć dowolną liczbę projektów; </a:t>
            </a:r>
          </a:p>
          <a:p>
            <a:pPr algn="just"/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16790" y="6242990"/>
            <a:ext cx="4573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Budżet obywatelski gminy Świebodzice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0847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E0F42-6CB4-4ED9-9838-88F405FF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40" y="2267712"/>
            <a:ext cx="8001000" cy="1819656"/>
          </a:xfrm>
        </p:spPr>
        <p:txBody>
          <a:bodyPr/>
          <a:lstStyle/>
          <a:p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Budżet Obywatelski </a:t>
            </a:r>
            <a:b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Gminy Świebodzice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EE850BA-4280-4E5E-A7F8-6C9BF983FEE7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6944DF4-FF95-4BB9-9604-3AFA604ED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363" y="4817533"/>
            <a:ext cx="1340528" cy="141761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589547" y="705177"/>
            <a:ext cx="10082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/>
              <a:t>Forma zgłaszania projektów:</a:t>
            </a:r>
          </a:p>
          <a:p>
            <a:pPr algn="ctr"/>
            <a:endParaRPr lang="pl-PL" sz="2400" b="1" u="sng" dirty="0"/>
          </a:p>
          <a:p>
            <a:r>
              <a:rPr lang="pl-PL" sz="2400" dirty="0">
                <a:solidFill>
                  <a:srgbClr val="002060"/>
                </a:solidFill>
              </a:rPr>
              <a:t>projekt składa się w wersji papierowej na odpowiednim formularzu </a:t>
            </a:r>
            <a:br>
              <a:rPr lang="pl-PL" sz="2400" dirty="0">
                <a:solidFill>
                  <a:srgbClr val="002060"/>
                </a:solidFill>
              </a:rPr>
            </a:br>
            <a:r>
              <a:rPr lang="pl-PL" sz="2400" dirty="0">
                <a:solidFill>
                  <a:srgbClr val="002060"/>
                </a:solidFill>
              </a:rPr>
              <a:t>(</a:t>
            </a:r>
            <a:r>
              <a:rPr lang="pl-PL" sz="2400" dirty="0">
                <a:solidFill>
                  <a:srgbClr val="002060"/>
                </a:solidFill>
                <a:hlinkClick r:id="rId4"/>
              </a:rPr>
              <a:t>https://eurzad.swiebodzice.pl/budzet-obywatelski/o-budzecie</a:t>
            </a:r>
            <a:r>
              <a:rPr lang="pl-PL" sz="2400" dirty="0">
                <a:solidFill>
                  <a:srgbClr val="002060"/>
                </a:solidFill>
              </a:rPr>
              <a:t>);</a:t>
            </a:r>
          </a:p>
          <a:p>
            <a:pPr algn="just"/>
            <a:endParaRPr lang="pl-PL" sz="2400" dirty="0">
              <a:solidFill>
                <a:srgbClr val="002060"/>
              </a:solidFill>
            </a:endParaRPr>
          </a:p>
          <a:p>
            <a:pPr algn="just"/>
            <a:r>
              <a:rPr lang="pl-PL" sz="2400" dirty="0">
                <a:solidFill>
                  <a:srgbClr val="002060"/>
                </a:solidFill>
              </a:rPr>
              <a:t>Zgłoszenie projektu wymaga poparcia co najmniej 3 osób zamieszkujących na terenie Gminy Świebodzice;</a:t>
            </a:r>
          </a:p>
          <a:p>
            <a:pPr algn="just"/>
            <a:endParaRPr lang="pl-PL" sz="2400" dirty="0">
              <a:solidFill>
                <a:srgbClr val="002060"/>
              </a:solidFill>
            </a:endParaRPr>
          </a:p>
          <a:p>
            <a:pPr algn="just"/>
            <a:r>
              <a:rPr lang="pl-PL" sz="2400" dirty="0">
                <a:solidFill>
                  <a:srgbClr val="002060"/>
                </a:solidFill>
              </a:rPr>
              <a:t>Wypełniony formularz zgłoszeniowy wraz z listą osób popierających składa się w Urzędzie Miejskim lub wysyła się pocztą z dopiskiem „Budżet Obywatelski”.</a:t>
            </a:r>
          </a:p>
        </p:txBody>
      </p:sp>
      <p:sp>
        <p:nvSpPr>
          <p:cNvPr id="7" name="Prostokąt 6"/>
          <p:cNvSpPr/>
          <p:nvPr/>
        </p:nvSpPr>
        <p:spPr>
          <a:xfrm>
            <a:off x="3716791" y="6277685"/>
            <a:ext cx="4573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Budżet obywatelski gminy Świebodzice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7024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E0F42-6CB4-4ED9-9838-88F405FF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40" y="2267712"/>
            <a:ext cx="8001000" cy="1819656"/>
          </a:xfrm>
        </p:spPr>
        <p:txBody>
          <a:bodyPr/>
          <a:lstStyle/>
          <a:p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Budżet Obywatelski </a:t>
            </a:r>
            <a:b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Gminy Świebodzice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EE850BA-4280-4E5E-A7F8-6C9BF983FEE7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6944DF4-FF95-4BB9-9604-3AFA604ED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363" y="4817533"/>
            <a:ext cx="1340528" cy="141761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625642" y="353756"/>
            <a:ext cx="9725721" cy="590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/>
              <a:t>W ramach Budżetu Obywatelskiego mogą być realizowane projekty należące do katalogu zadań własnych gminy a w szczególności;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które nie naruszają obowiązujących przepisów prawa, praw osób trzecich w tym prawa własności, praw autorskich,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które nie są sprzeczne z obowiązującymi w gminie planami, politykami, programami, strategiami w szczególności z miejscowym planem zagospodarowania przestrzennego,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które nie  generują kosztów eksploatacji niewspółmiernie wysokich w stosunku do wartości projektu,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które spełniają kryterium ogólnodostępności,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których realizacja spełnia kryterium celowości i gospodarności,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których szacunkowy koszt nie przekracza kwoty przeznaczonej na realizację zadania, określonych w uchwale budżetowej i wieloletniej prognozie finansowej</a:t>
            </a:r>
            <a:r>
              <a:rPr lang="pl-PL" sz="2000" dirty="0"/>
              <a:t> </a:t>
            </a:r>
            <a:r>
              <a:rPr lang="pl-PL" sz="2000" dirty="0">
                <a:solidFill>
                  <a:schemeClr val="accent1"/>
                </a:solidFill>
              </a:rPr>
              <a:t>(w budżecie na realizację zadań zostanie przeznaczona kwota nie mniejsza niż 250 000,00 </a:t>
            </a:r>
            <a:r>
              <a:rPr lang="pl-PL" sz="2000">
                <a:solidFill>
                  <a:schemeClr val="accent1"/>
                </a:solidFill>
              </a:rPr>
              <a:t>zł), </a:t>
            </a:r>
            <a:endParaRPr lang="pl-PL" sz="2000" dirty="0">
              <a:solidFill>
                <a:schemeClr val="accent1"/>
              </a:solidFill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które nie są sprzeczne z zasadami współżycia społecznego,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które nie naruszają uczciwej konkurencji.</a:t>
            </a:r>
          </a:p>
        </p:txBody>
      </p:sp>
      <p:sp>
        <p:nvSpPr>
          <p:cNvPr id="7" name="Prostokąt 6"/>
          <p:cNvSpPr/>
          <p:nvPr/>
        </p:nvSpPr>
        <p:spPr>
          <a:xfrm>
            <a:off x="3309941" y="6384576"/>
            <a:ext cx="4573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Budżet obywatelski gminy Świebodzice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7655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E0F42-6CB4-4ED9-9838-88F405FF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340" y="2267712"/>
            <a:ext cx="8001000" cy="1819656"/>
          </a:xfrm>
        </p:spPr>
        <p:txBody>
          <a:bodyPr/>
          <a:lstStyle/>
          <a:p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Budżet Obywatelski </a:t>
            </a:r>
            <a:b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l-PL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Gminy Świebodzice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8EE850BA-4280-4E5E-A7F8-6C9BF983FEE7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6944DF4-FF95-4BB9-9604-3AFA604ED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363" y="4817533"/>
            <a:ext cx="1340528" cy="141761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554706" y="1305341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b="1" dirty="0"/>
              <a:t>KONTAKT</a:t>
            </a:r>
            <a:br>
              <a:rPr lang="pl-PL" sz="2400" b="1" dirty="0"/>
            </a:br>
            <a:br>
              <a:rPr lang="pl-PL" sz="2400" b="1" dirty="0"/>
            </a:br>
            <a:r>
              <a:rPr lang="pl-PL" sz="2400" b="1" dirty="0"/>
              <a:t>urząd Miejski w Świebodzicach </a:t>
            </a:r>
            <a:br>
              <a:rPr lang="pl-PL" sz="2400" b="1" dirty="0"/>
            </a:br>
            <a:r>
              <a:rPr lang="pl-PL" sz="2400" b="1" dirty="0"/>
              <a:t>wydział rozwoju, strategii i zamówień publicznych</a:t>
            </a:r>
            <a:br>
              <a:rPr lang="pl-PL" sz="2400" b="1" dirty="0"/>
            </a:br>
            <a:r>
              <a:rPr lang="pl-PL" sz="2400" b="1" dirty="0"/>
              <a:t>ul. St. Żeromskiego 27</a:t>
            </a:r>
            <a:br>
              <a:rPr lang="pl-PL" sz="2400" b="1" dirty="0"/>
            </a:br>
            <a:r>
              <a:rPr lang="pl-PL" sz="2400" b="1" dirty="0"/>
              <a:t>58-160 Świebodzice</a:t>
            </a:r>
            <a:br>
              <a:rPr lang="pl-PL" sz="2400" b="1" dirty="0"/>
            </a:br>
            <a:r>
              <a:rPr lang="pl-PL" sz="2400" b="1" dirty="0"/>
              <a:t>tel. 74 666 95 32, 74 645 63 09</a:t>
            </a:r>
            <a:br>
              <a:rPr lang="pl-PL" b="1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224563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138</TotalTime>
  <Words>400</Words>
  <Application>Microsoft Office PowerPoint</Application>
  <PresentationFormat>Panoramiczny</PresentationFormat>
  <Paragraphs>48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3</vt:lpstr>
      <vt:lpstr>Wycinek</vt:lpstr>
      <vt:lpstr>Budżet Obywatelski  Gminy Świebodzice</vt:lpstr>
      <vt:lpstr>Budżet Obywatelski  Gminy Świebodzice</vt:lpstr>
      <vt:lpstr>Budżet Obywatelski  Gminy Świebodzice</vt:lpstr>
      <vt:lpstr>Budżet Obywatelski  Gminy Świebodzice</vt:lpstr>
      <vt:lpstr>Budżet Obywatelski  Gminy Świebodzice</vt:lpstr>
      <vt:lpstr>Budżet Obywatelski  Gminy Świebodzice</vt:lpstr>
      <vt:lpstr>Budżet Obywatelski  Gminy Świebodzice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Obywatelski  Gminy Świebodzice</dc:title>
  <dc:creator>Joanna Szynalska</dc:creator>
  <cp:lastModifiedBy>Joanna Szynalska</cp:lastModifiedBy>
  <cp:revision>21</cp:revision>
  <dcterms:created xsi:type="dcterms:W3CDTF">2020-05-28T11:42:22Z</dcterms:created>
  <dcterms:modified xsi:type="dcterms:W3CDTF">2020-06-10T11:29:23Z</dcterms:modified>
</cp:coreProperties>
</file>